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2" r:id="rId3"/>
    <p:sldId id="286" r:id="rId4"/>
    <p:sldId id="290" r:id="rId5"/>
    <p:sldId id="287" r:id="rId6"/>
    <p:sldId id="288" r:id="rId7"/>
    <p:sldId id="289" r:id="rId8"/>
    <p:sldId id="278" r:id="rId9"/>
    <p:sldId id="28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5F4"/>
    <a:srgbClr val="FDE3DF"/>
    <a:srgbClr val="D60093"/>
    <a:srgbClr val="FCDDD9"/>
    <a:srgbClr val="FEDFDC"/>
    <a:srgbClr val="FCD9D5"/>
    <a:srgbClr val="FAD6D3"/>
    <a:srgbClr val="FFCCCC"/>
    <a:srgbClr val="920065"/>
    <a:srgbClr val="03B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6" autoAdjust="0"/>
    <p:restoredTop sz="94988" autoAdjust="0"/>
  </p:normalViewPr>
  <p:slideViewPr>
    <p:cSldViewPr>
      <p:cViewPr varScale="1">
        <p:scale>
          <a:sx n="79" d="100"/>
          <a:sy n="79" d="100"/>
        </p:scale>
        <p:origin x="-150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COLOR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4" y="10041"/>
            <a:ext cx="9132856" cy="6849642"/>
          </a:xfrm>
          <a:prstGeom prst="rect">
            <a:avLst/>
          </a:prstGeom>
        </p:spPr>
      </p:pic>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E5303-C2EB-42DC-A6E9-700862D71BB8}" type="datetimeFigureOut">
              <a:rPr lang="en-US" smtClean="0"/>
              <a:t>18/03/23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250061037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4E5303-C2EB-42DC-A6E9-700862D71BB8}" type="datetimeFigureOut">
              <a:rPr lang="en-US" smtClean="0"/>
              <a:t>18/03/23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C9FED6-5643-491D-A880-49ECC1D2F6FF}" type="slidenum">
              <a:rPr lang="en-US" smtClean="0"/>
              <a:t>‹#›</a:t>
            </a:fld>
            <a:endParaRPr lang="en-US"/>
          </a:p>
        </p:txBody>
      </p:sp>
    </p:spTree>
    <p:extLst>
      <p:ext uri="{BB962C8B-B14F-4D97-AF65-F5344CB8AC3E}">
        <p14:creationId xmlns:p14="http://schemas.microsoft.com/office/powerpoint/2010/main" val="126777537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microsoft.com/office/2007/relationships/hdphoto" Target="../media/hdphoto2.wdp"/><Relationship Id="rId1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microsoft.com/office/2007/relationships/hdphoto" Target="../media/hdphoto1.wdp"/></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microsoft.com/office/2007/relationships/hdphoto" Target="../media/hdphoto2.wdp"/><Relationship Id="rId1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2.png"/><Relationship Id="rId6" Type="http://schemas.microsoft.com/office/2007/relationships/hdphoto" Target="../media/hdphoto2.wdp"/><Relationship Id="rId7" Type="http://schemas.openxmlformats.org/officeDocument/2006/relationships/image" Target="../media/image9.png"/><Relationship Id="rId8" Type="http://schemas.microsoft.com/office/2007/relationships/hdphoto" Target="../media/hdphoto1.wdp"/><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1" Type="http://schemas.openxmlformats.org/officeDocument/2006/relationships/image" Target="../media/image9.png"/><Relationship Id="rId12" Type="http://schemas.microsoft.com/office/2007/relationships/hdphoto" Target="../media/hdphoto1.wdp"/><Relationship Id="rId13"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 Id="rId4" Type="http://schemas.microsoft.com/office/2007/relationships/hdphoto" Target="../media/hdphoto3.wdp"/><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image" Target="../media/image7.png"/><Relationship Id="rId9" Type="http://schemas.openxmlformats.org/officeDocument/2006/relationships/image" Target="../media/image12.png"/><Relationship Id="rId10"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microsoft.com/office/2007/relationships/hdphoto" Target="../media/hdphoto4.wdp"/><Relationship Id="rId6" Type="http://schemas.openxmlformats.org/officeDocument/2006/relationships/image" Target="../media/image21.png"/><Relationship Id="rId7" Type="http://schemas.openxmlformats.org/officeDocument/2006/relationships/image" Target="../media/image2.png"/><Relationship Id="rId8"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9.png"/><Relationship Id="rId13" Type="http://schemas.microsoft.com/office/2007/relationships/hdphoto" Target="../media/hdphoto1.wdp"/><Relationship Id="rId14" Type="http://schemas.openxmlformats.org/officeDocument/2006/relationships/image" Target="../media/image11.png"/><Relationship Id="rId1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12.png"/><Relationship Id="rId5" Type="http://schemas.microsoft.com/office/2007/relationships/hdphoto" Target="../media/hdphoto2.wdp"/><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7.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31.png"/><Relationship Id="rId13" Type="http://schemas.microsoft.com/office/2007/relationships/hdphoto" Target="../media/hdphoto7.wdp"/><Relationship Id="rId14" Type="http://schemas.openxmlformats.org/officeDocument/2006/relationships/image" Target="../media/image28.png"/><Relationship Id="rId15" Type="http://schemas.openxmlformats.org/officeDocument/2006/relationships/image" Target="../media/image9.png"/><Relationship Id="rId16" Type="http://schemas.microsoft.com/office/2007/relationships/hdphoto" Target="../media/hdphoto1.wdp"/><Relationship Id="rId17" Type="http://schemas.openxmlformats.org/officeDocument/2006/relationships/image" Target="../media/image11.png"/><Relationship Id="rId18"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12.png"/><Relationship Id="rId5" Type="http://schemas.microsoft.com/office/2007/relationships/hdphoto" Target="../media/hdphoto2.wdp"/><Relationship Id="rId6" Type="http://schemas.openxmlformats.org/officeDocument/2006/relationships/image" Target="../media/image29.png"/><Relationship Id="rId7" Type="http://schemas.microsoft.com/office/2007/relationships/hdphoto" Target="../media/hdphoto5.wdp"/><Relationship Id="rId8" Type="http://schemas.openxmlformats.org/officeDocument/2006/relationships/image" Target="../media/image24.png"/><Relationship Id="rId9" Type="http://schemas.openxmlformats.org/officeDocument/2006/relationships/image" Target="../media/image30.png"/><Relationship Id="rId10" Type="http://schemas.microsoft.com/office/2007/relationships/hdphoto" Target="../media/hdphoto6.wdp"/></Relationships>
</file>

<file path=ppt/slides/_rels/slide8.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38.png"/><Relationship Id="rId13" Type="http://schemas.openxmlformats.org/officeDocument/2006/relationships/image" Target="../media/image11.png"/><Relationship Id="rId14" Type="http://schemas.openxmlformats.org/officeDocument/2006/relationships/image" Target="../media/image12.png"/><Relationship Id="rId15" Type="http://schemas.microsoft.com/office/2007/relationships/hdphoto" Target="../media/hdphoto2.wdp"/><Relationship Id="rId16" Type="http://schemas.openxmlformats.org/officeDocument/2006/relationships/image" Target="../media/image39.png"/><Relationship Id="rId17" Type="http://schemas.openxmlformats.org/officeDocument/2006/relationships/image" Target="../media/image40.png"/><Relationship Id="rId18"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image" Target="../media/image32.png"/><Relationship Id="rId3" Type="http://schemas.microsoft.com/office/2007/relationships/hdphoto" Target="../media/hdphoto8.wdp"/><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9.png"/><Relationship Id="rId10" Type="http://schemas.microsoft.com/office/2007/relationships/hdphoto" Target="../media/hdphoto1.wdp"/></Relationships>
</file>

<file path=ppt/slides/_rels/slide9.xml.rels><?xml version="1.0" encoding="UTF-8" standalone="yes"?>
<Relationships xmlns="http://schemas.openxmlformats.org/package/2006/relationships"><Relationship Id="rId11" Type="http://schemas.openxmlformats.org/officeDocument/2006/relationships/image" Target="../media/image12.png"/><Relationship Id="rId12" Type="http://schemas.microsoft.com/office/2007/relationships/hdphoto" Target="../media/hdphoto2.wdp"/><Relationship Id="rId13" Type="http://schemas.openxmlformats.org/officeDocument/2006/relationships/image" Target="../media/image38.png"/><Relationship Id="rId14" Type="http://schemas.openxmlformats.org/officeDocument/2006/relationships/image" Target="../media/image46.png"/><Relationship Id="rId15" Type="http://schemas.openxmlformats.org/officeDocument/2006/relationships/image" Target="../media/image47.png"/><Relationship Id="rId16" Type="http://schemas.openxmlformats.org/officeDocument/2006/relationships/image" Target="../media/image20.png"/><Relationship Id="rId17"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microsoft.com/office/2007/relationships/hdphoto" Target="../media/hdphoto1.wdp"/><Relationship Id="rId9" Type="http://schemas.openxmlformats.org/officeDocument/2006/relationships/image" Target="../media/image45.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79000"/>
                <a:lumOff val="21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pic>
        <p:nvPicPr>
          <p:cNvPr id="2"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5041"/>
            <a:ext cx="9144000" cy="822959"/>
          </a:xfrm>
          <a:prstGeom prst="rect">
            <a:avLst/>
          </a:prstGeom>
        </p:spPr>
      </p:pic>
      <p:grpSp>
        <p:nvGrpSpPr>
          <p:cNvPr id="43" name="tag"/>
          <p:cNvGrpSpPr/>
          <p:nvPr/>
        </p:nvGrpSpPr>
        <p:grpSpPr>
          <a:xfrm rot="21258662">
            <a:off x="3766991" y="4477886"/>
            <a:ext cx="2198357" cy="2253142"/>
            <a:chOff x="4849682" y="4098224"/>
            <a:chExt cx="2503206" cy="2565587"/>
          </a:xfrm>
        </p:grpSpPr>
        <p:pic>
          <p:nvPicPr>
            <p:cNvPr id="40" name="t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682" y="4191319"/>
              <a:ext cx="2503206" cy="2472492"/>
            </a:xfrm>
            <a:prstGeom prst="rect">
              <a:avLst/>
            </a:prstGeom>
            <a:effectLst>
              <a:outerShdw blurRad="152400" dist="88900" dir="4800000" sx="101000" sy="101000" algn="tl" rotWithShape="0">
                <a:prstClr val="black">
                  <a:alpha val="71000"/>
                </a:prstClr>
              </a:outerShdw>
            </a:effectLst>
          </p:spPr>
        </p:pic>
        <p:sp>
          <p:nvSpPr>
            <p:cNvPr id="41" name="TextBox 40"/>
            <p:cNvSpPr txBox="1"/>
            <p:nvPr/>
          </p:nvSpPr>
          <p:spPr>
            <a:xfrm>
              <a:off x="5042406" y="4590420"/>
              <a:ext cx="2124440" cy="1086414"/>
            </a:xfrm>
            <a:prstGeom prst="rect">
              <a:avLst/>
            </a:prstGeom>
            <a:noFill/>
            <a:effectLst/>
          </p:spPr>
          <p:txBody>
            <a:bodyPr wrap="square" rtlCol="0">
              <a:spAutoFit/>
            </a:bodyPr>
            <a:lstStyle/>
            <a:p>
              <a:pPr algn="ctr"/>
              <a:r>
                <a:rPr lang="en-US" sz="1400" dirty="0">
                  <a:solidFill>
                    <a:srgbClr val="920065"/>
                  </a:solidFill>
                  <a:latin typeface="Boulder" pitchFamily="2" charset="0"/>
                </a:rPr>
                <a:t>THIS IS A PLACEHOLDER TO SHOW YOU WHAT IT MAY LOOK LIKE.</a:t>
              </a:r>
            </a:p>
          </p:txBody>
        </p:sp>
        <p:pic>
          <p:nvPicPr>
            <p:cNvPr id="42" name="b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77683" y="4098224"/>
              <a:ext cx="196177" cy="413898"/>
            </a:xfrm>
            <a:prstGeom prst="rect">
              <a:avLst/>
            </a:prstGeom>
            <a:effectLst>
              <a:outerShdw blurRad="25400" dist="12700" dir="5400000" algn="t" rotWithShape="0">
                <a:prstClr val="black">
                  <a:alpha val="39000"/>
                </a:prstClr>
              </a:outerShdw>
            </a:effectLst>
          </p:spPr>
        </p:pic>
      </p:grpSp>
      <p:pic>
        <p:nvPicPr>
          <p:cNvPr id="47" name="bunn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473" y="2542936"/>
            <a:ext cx="2371226" cy="3827090"/>
          </a:xfrm>
          <a:prstGeom prst="rect">
            <a:avLst/>
          </a:prstGeom>
        </p:spPr>
      </p:pic>
      <p:pic>
        <p:nvPicPr>
          <p:cNvPr id="44" name="bunn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8580" y="2057400"/>
            <a:ext cx="2462636" cy="3867150"/>
          </a:xfrm>
          <a:prstGeom prst="rect">
            <a:avLst/>
          </a:prstGeom>
        </p:spPr>
      </p:pic>
      <p:pic>
        <p:nvPicPr>
          <p:cNvPr id="38" name="egg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36207">
            <a:off x="1035191" y="5507977"/>
            <a:ext cx="952935" cy="1321611"/>
          </a:xfrm>
          <a:prstGeom prst="rect">
            <a:avLst/>
          </a:prstGeom>
          <a:effectLst>
            <a:outerShdw blurRad="114300" dist="101600" dir="9600000" algn="r" rotWithShape="0">
              <a:prstClr val="black">
                <a:alpha val="40000"/>
              </a:prstClr>
            </a:outerShdw>
          </a:effectLst>
        </p:spPr>
      </p:pic>
      <p:pic>
        <p:nvPicPr>
          <p:cNvPr id="37" name="egg6"/>
          <p:cNvPicPr>
            <a:picLocks noChangeAspect="1"/>
          </p:cNvPicPr>
          <p:nvPr/>
        </p:nvPicPr>
        <p:blipFill>
          <a:blip r:embed="rId8">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2472912">
            <a:off x="299185" y="5288296"/>
            <a:ext cx="978688" cy="1361653"/>
          </a:xfrm>
          <a:prstGeom prst="rect">
            <a:avLst/>
          </a:prstGeom>
          <a:effectLst>
            <a:outerShdw blurRad="50800" dist="88900" dir="5400000" algn="t" rotWithShape="0">
              <a:prstClr val="black">
                <a:alpha val="40000"/>
              </a:prstClr>
            </a:outerShdw>
          </a:effectLst>
        </p:spPr>
      </p:pic>
      <p:pic>
        <p:nvPicPr>
          <p:cNvPr id="36" name="egg5"/>
          <p:cNvPicPr>
            <a:picLocks noChangeAspect="1"/>
          </p:cNvPicPr>
          <p:nvPr/>
        </p:nvPicPr>
        <p:blipFill>
          <a:blip r:embed="rId9">
            <a:duotone>
              <a:prstClr val="black"/>
              <a:srgbClr val="7030A0">
                <a:tint val="45000"/>
                <a:satMod val="400000"/>
              </a:srgbClr>
            </a:duotone>
            <a:extLst>
              <a:ext uri="{BEBA8EAE-BF5A-486C-A8C5-ECC9F3942E4B}">
                <a14:imgProps xmlns:a14="http://schemas.microsoft.com/office/drawing/2010/main">
                  <a14:imgLayer r:embed="rId10">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6401189">
            <a:off x="2141000" y="5727164"/>
            <a:ext cx="873045" cy="1182248"/>
          </a:xfrm>
          <a:prstGeom prst="rect">
            <a:avLst/>
          </a:prstGeom>
          <a:effectLst>
            <a:outerShdw blurRad="139700" dist="76200" dir="8100000" algn="tr" rotWithShape="0">
              <a:prstClr val="black">
                <a:alpha val="61000"/>
              </a:prstClr>
            </a:outerShdw>
          </a:effectLst>
        </p:spPr>
      </p:pic>
      <p:pic>
        <p:nvPicPr>
          <p:cNvPr id="35" name="egg4"/>
          <p:cNvPicPr>
            <a:picLocks noChangeAspect="1"/>
          </p:cNvPicPr>
          <p:nvPr/>
        </p:nvPicPr>
        <p:blipFill>
          <a:blip r:embed="rId8">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3609648">
            <a:off x="7878646" y="5496694"/>
            <a:ext cx="871431" cy="1212425"/>
          </a:xfrm>
          <a:prstGeom prst="rect">
            <a:avLst/>
          </a:prstGeom>
          <a:effectLst>
            <a:outerShdw blurRad="88900" dist="88900" dir="8100000" algn="tr" rotWithShape="0">
              <a:prstClr val="black">
                <a:alpha val="56000"/>
              </a:prstClr>
            </a:outerShdw>
          </a:effectLst>
        </p:spPr>
      </p:pic>
      <p:pic>
        <p:nvPicPr>
          <p:cNvPr id="31" name="egg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788081">
            <a:off x="5319872" y="5553252"/>
            <a:ext cx="998991" cy="1287359"/>
          </a:xfrm>
          <a:prstGeom prst="rect">
            <a:avLst/>
          </a:prstGeom>
          <a:effectLst>
            <a:outerShdw blurRad="127000" dist="101600" dir="8100000" algn="tr" rotWithShape="0">
              <a:prstClr val="black">
                <a:alpha val="60000"/>
              </a:prstClr>
            </a:outerShdw>
          </a:effectLst>
        </p:spPr>
      </p:pic>
      <p:pic>
        <p:nvPicPr>
          <p:cNvPr id="30" name="egg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6260124" y="5595376"/>
            <a:ext cx="866042" cy="1172764"/>
          </a:xfrm>
          <a:prstGeom prst="rect">
            <a:avLst/>
          </a:prstGeom>
          <a:effectLst>
            <a:outerShdw blurRad="127000" dist="63500" dir="9000000" algn="r" rotWithShape="0">
              <a:prstClr val="black">
                <a:alpha val="59000"/>
              </a:prstClr>
            </a:outerShdw>
          </a:effectLst>
        </p:spPr>
      </p:pic>
      <p:pic>
        <p:nvPicPr>
          <p:cNvPr id="20" name="egg1"/>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tretch>
            <a:fillRect/>
          </a:stretch>
        </p:blipFill>
        <p:spPr>
          <a:xfrm rot="936913">
            <a:off x="6947386" y="5377480"/>
            <a:ext cx="995739" cy="1380975"/>
          </a:xfrm>
          <a:prstGeom prst="rect">
            <a:avLst/>
          </a:prstGeom>
          <a:effectLst>
            <a:outerShdw blurRad="114300" dist="76200" dir="9000000" algn="tr" rotWithShape="0">
              <a:prstClr val="black">
                <a:alpha val="58000"/>
              </a:prstClr>
            </a:outerShdw>
          </a:effectLst>
        </p:spPr>
      </p:pic>
      <p:pic>
        <p:nvPicPr>
          <p:cNvPr id="39"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1077"/>
            <a:ext cx="9144000" cy="586923"/>
          </a:xfrm>
          <a:prstGeom prst="rect">
            <a:avLst/>
          </a:prstGeom>
        </p:spPr>
      </p:pic>
      <p:grpSp>
        <p:nvGrpSpPr>
          <p:cNvPr id="26" name="hanger"/>
          <p:cNvGrpSpPr/>
          <p:nvPr/>
        </p:nvGrpSpPr>
        <p:grpSpPr>
          <a:xfrm rot="455072">
            <a:off x="4589114" y="2551899"/>
            <a:ext cx="447066" cy="529652"/>
            <a:chOff x="4867324" y="80371"/>
            <a:chExt cx="800296" cy="948133"/>
          </a:xfrm>
        </p:grpSpPr>
        <p:cxnSp>
          <p:nvCxnSpPr>
            <p:cNvPr id="27" name="Straight Connector 26"/>
            <p:cNvCxnSpPr/>
            <p:nvPr/>
          </p:nvCxnSpPr>
          <p:spPr>
            <a:xfrm>
              <a:off x="5286620" y="114104"/>
              <a:ext cx="381000" cy="914400"/>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H="1">
              <a:off x="4867324" y="185958"/>
              <a:ext cx="228599" cy="810189"/>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 name="Bottom &quot;EASTER&quot; Text"/>
          <p:cNvGrpSpPr/>
          <p:nvPr/>
        </p:nvGrpSpPr>
        <p:grpSpPr>
          <a:xfrm rot="180000">
            <a:off x="2269601" y="2475073"/>
            <a:ext cx="4880473" cy="1862050"/>
            <a:chOff x="1283524" y="2121503"/>
            <a:chExt cx="6507298" cy="2482733"/>
          </a:xfrm>
        </p:grpSpPr>
        <p:sp>
          <p:nvSpPr>
            <p:cNvPr id="12" name="BOTTOM WHITE TEXT"/>
            <p:cNvSpPr txBox="1"/>
            <p:nvPr/>
          </p:nvSpPr>
          <p:spPr>
            <a:xfrm>
              <a:off x="1283524" y="2121505"/>
              <a:ext cx="6501981" cy="2482731"/>
            </a:xfrm>
            <a:prstGeom prst="rect">
              <a:avLst/>
            </a:prstGeom>
            <a:noFill/>
            <a:ln>
              <a:noFill/>
            </a:ln>
          </p:spPr>
          <p:txBody>
            <a:bodyPr wrap="square" rtlCol="0">
              <a:spAutoFit/>
            </a:bodyPr>
            <a:lstStyle/>
            <a:p>
              <a:pPr algn="ctr"/>
              <a:r>
                <a:rPr lang="en-US" sz="11500" b="1" dirty="0">
                  <a:ln w="254000" cap="rnd" cmpd="sng">
                    <a:solidFill>
                      <a:schemeClr val="bg1"/>
                    </a:solidFill>
                    <a:round/>
                  </a:ln>
                  <a:solidFill>
                    <a:schemeClr val="bg1"/>
                  </a:solidFill>
                  <a:effectLst>
                    <a:outerShdw blurRad="50800" dist="38100" dir="2700000" algn="tl" rotWithShape="0">
                      <a:prstClr val="black">
                        <a:alpha val="40000"/>
                      </a:prstClr>
                    </a:outerShdw>
                  </a:effectLst>
                  <a:latin typeface="Comic Sans MS" panose="030F0702030302020204" pitchFamily="66" charset="0"/>
                </a:rPr>
                <a:t>Easter</a:t>
              </a:r>
            </a:p>
          </p:txBody>
        </p:sp>
        <p:sp>
          <p:nvSpPr>
            <p:cNvPr id="13" name="TOP TEXT"/>
            <p:cNvSpPr txBox="1"/>
            <p:nvPr/>
          </p:nvSpPr>
          <p:spPr>
            <a:xfrm>
              <a:off x="1283524" y="2121503"/>
              <a:ext cx="6507298" cy="2482731"/>
            </a:xfrm>
            <a:prstGeom prst="rect">
              <a:avLst/>
            </a:prstGeom>
            <a:noFill/>
            <a:ln>
              <a:noFill/>
            </a:ln>
          </p:spPr>
          <p:txBody>
            <a:bodyPr wrap="square" rtlCol="0">
              <a:spAutoFit/>
            </a:bodyPr>
            <a:lstStyle/>
            <a:p>
              <a:pPr algn="ctr"/>
              <a:r>
                <a:rPr lang="en-US" sz="11500" b="1" dirty="0">
                  <a:ln w="31750" cap="sq" cmpd="sng">
                    <a:solidFill>
                      <a:srgbClr val="008E40"/>
                    </a:solidFill>
                    <a:round/>
                  </a:ln>
                  <a:gradFill>
                    <a:gsLst>
                      <a:gs pos="100000">
                        <a:srgbClr val="009A46"/>
                      </a:gs>
                      <a:gs pos="30000">
                        <a:srgbClr val="03B996"/>
                      </a:gs>
                      <a:gs pos="0">
                        <a:srgbClr val="00B050"/>
                      </a:gs>
                    </a:gsLst>
                    <a:lin ang="5400000" scaled="0"/>
                  </a:gradFill>
                  <a:latin typeface="Comic Sans MS" panose="030F0702030302020204" pitchFamily="66" charset="0"/>
                </a:rPr>
                <a:t>Easter</a:t>
              </a:r>
            </a:p>
          </p:txBody>
        </p:sp>
      </p:grpSp>
      <p:grpSp>
        <p:nvGrpSpPr>
          <p:cNvPr id="16" name="hanger"/>
          <p:cNvGrpSpPr/>
          <p:nvPr/>
        </p:nvGrpSpPr>
        <p:grpSpPr>
          <a:xfrm>
            <a:off x="4192275" y="1189968"/>
            <a:ext cx="565963" cy="645550"/>
            <a:chOff x="4739939" y="80371"/>
            <a:chExt cx="1040040" cy="1186294"/>
          </a:xfrm>
        </p:grpSpPr>
        <p:cxnSp>
          <p:nvCxnSpPr>
            <p:cNvPr id="8" name="Straight Connector 7"/>
            <p:cNvCxnSpPr>
              <a:cxnSpLocks/>
            </p:cNvCxnSpPr>
            <p:nvPr/>
          </p:nvCxnSpPr>
          <p:spPr>
            <a:xfrm>
              <a:off x="5286620" y="114103"/>
              <a:ext cx="493359" cy="110045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H="1">
              <a:off x="4739939" y="185958"/>
              <a:ext cx="355985" cy="10807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 name="Top &quot;HAPPY&quot; Text"/>
          <p:cNvGrpSpPr/>
          <p:nvPr/>
        </p:nvGrpSpPr>
        <p:grpSpPr>
          <a:xfrm rot="21090617">
            <a:off x="2250424" y="1242730"/>
            <a:ext cx="4546182" cy="1323440"/>
            <a:chOff x="1283526" y="821391"/>
            <a:chExt cx="6061576" cy="1764588"/>
          </a:xfrm>
        </p:grpSpPr>
        <p:sp>
          <p:nvSpPr>
            <p:cNvPr id="11" name="BOTTOM WHITE TEXT"/>
            <p:cNvSpPr txBox="1"/>
            <p:nvPr/>
          </p:nvSpPr>
          <p:spPr>
            <a:xfrm>
              <a:off x="1283526" y="821393"/>
              <a:ext cx="6033424" cy="1764586"/>
            </a:xfrm>
            <a:prstGeom prst="rect">
              <a:avLst/>
            </a:prstGeom>
            <a:noFill/>
            <a:ln>
              <a:noFill/>
            </a:ln>
          </p:spPr>
          <p:txBody>
            <a:bodyPr wrap="square" rtlCol="0">
              <a:spAutoFit/>
            </a:bodyPr>
            <a:lstStyle/>
            <a:p>
              <a:pPr algn="ctr"/>
              <a:r>
                <a:rPr lang="en-US" sz="8000" b="1" dirty="0">
                  <a:ln w="254000" cap="rnd" cmpd="sng">
                    <a:solidFill>
                      <a:schemeClr val="bg1"/>
                    </a:solidFill>
                    <a:round/>
                  </a:ln>
                  <a:solidFill>
                    <a:schemeClr val="bg1"/>
                  </a:solidFill>
                  <a:effectLst>
                    <a:outerShdw blurRad="50800" dist="38100" dir="2700000" algn="tl" rotWithShape="0">
                      <a:prstClr val="black">
                        <a:alpha val="40000"/>
                      </a:prstClr>
                    </a:outerShdw>
                  </a:effectLst>
                  <a:latin typeface="Comic Sans MS" panose="030F0702030302020204" pitchFamily="66" charset="0"/>
                </a:rPr>
                <a:t>Happy</a:t>
              </a:r>
            </a:p>
          </p:txBody>
        </p:sp>
        <p:sp>
          <p:nvSpPr>
            <p:cNvPr id="18" name="TOP TEXT"/>
            <p:cNvSpPr txBox="1"/>
            <p:nvPr/>
          </p:nvSpPr>
          <p:spPr>
            <a:xfrm>
              <a:off x="1283526" y="821391"/>
              <a:ext cx="6061576" cy="1764586"/>
            </a:xfrm>
            <a:prstGeom prst="rect">
              <a:avLst/>
            </a:prstGeom>
            <a:noFill/>
            <a:ln>
              <a:noFill/>
            </a:ln>
          </p:spPr>
          <p:txBody>
            <a:bodyPr wrap="square" rtlCol="0">
              <a:spAutoFit/>
            </a:bodyPr>
            <a:lstStyle/>
            <a:p>
              <a:pPr algn="ctr"/>
              <a:r>
                <a:rPr lang="en-US" sz="8000" b="1" dirty="0">
                  <a:ln w="31750" cap="sq" cmpd="sng">
                    <a:solidFill>
                      <a:srgbClr val="F364A1"/>
                    </a:solidFill>
                    <a:round/>
                  </a:ln>
                  <a:gradFill>
                    <a:gsLst>
                      <a:gs pos="3318">
                        <a:srgbClr val="F376AB"/>
                      </a:gs>
                      <a:gs pos="100000">
                        <a:srgbClr val="F376AB"/>
                      </a:gs>
                      <a:gs pos="45000">
                        <a:srgbClr val="F29CC1"/>
                      </a:gs>
                    </a:gsLst>
                    <a:lin ang="5400000" scaled="0"/>
                  </a:gradFill>
                  <a:latin typeface="Comic Sans MS" panose="030F0702030302020204" pitchFamily="66" charset="0"/>
                </a:rPr>
                <a:t>Happy</a:t>
              </a:r>
            </a:p>
          </p:txBody>
        </p:sp>
      </p:grpSp>
      <p:pic>
        <p:nvPicPr>
          <p:cNvPr id="34" name="grass_flowers"/>
          <p:cNvPicPr>
            <a:picLocks noChangeAspect="1"/>
          </p:cNvPicPr>
          <p:nvPr/>
        </p:nvPicPr>
        <p:blipFill rotWithShape="1">
          <a:blip r:embed="rId15">
            <a:extLst>
              <a:ext uri="{28A0092B-C50C-407E-A947-70E740481C1C}">
                <a14:useLocalDpi xmlns:a14="http://schemas.microsoft.com/office/drawing/2010/main" val="0"/>
              </a:ext>
            </a:extLst>
          </a:blip>
          <a:srcRect b="14581"/>
          <a:stretch/>
        </p:blipFill>
        <p:spPr>
          <a:xfrm>
            <a:off x="0" y="5530185"/>
            <a:ext cx="9144000" cy="1327815"/>
          </a:xfrm>
          <a:prstGeom prst="rect">
            <a:avLst/>
          </a:prstGeom>
        </p:spPr>
      </p:pic>
      <p:sp>
        <p:nvSpPr>
          <p:cNvPr id="46" name="Callout Text"/>
          <p:cNvSpPr/>
          <p:nvPr/>
        </p:nvSpPr>
        <p:spPr>
          <a:xfrm>
            <a:off x="1677675" y="4108585"/>
            <a:ext cx="2514600" cy="1009229"/>
          </a:xfrm>
          <a:prstGeom prst="wedgeRectCallout">
            <a:avLst>
              <a:gd name="adj1" fmla="val 49872"/>
              <a:gd name="adj2" fmla="val 69132"/>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a:solidFill>
                  <a:schemeClr val="tx1"/>
                </a:solidFill>
              </a:rPr>
              <a:t>CLICK HERE TO REPLACE AND ADD YOUR OWN TEXT. ALL OF THE TEXT BOXES ARE EDITABLE IN THIS PRESENTATION.</a:t>
            </a:r>
            <a:endParaRPr lang="en-US" sz="1200" dirty="0">
              <a:solidFill>
                <a:schemeClr val="tx1"/>
              </a:solidFill>
            </a:endParaRPr>
          </a:p>
        </p:txBody>
      </p:sp>
      <p:sp>
        <p:nvSpPr>
          <p:cNvPr id="48" name="Callout Text"/>
          <p:cNvSpPr/>
          <p:nvPr/>
        </p:nvSpPr>
        <p:spPr>
          <a:xfrm>
            <a:off x="6220177" y="1091215"/>
            <a:ext cx="2887430" cy="4257060"/>
          </a:xfrm>
          <a:prstGeom prst="wedgeRectCallout">
            <a:avLst>
              <a:gd name="adj1" fmla="val -80265"/>
              <a:gd name="adj2" fmla="val -29140"/>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a:solidFill>
                  <a:srgbClr val="C00000"/>
                </a:solidFill>
              </a:rPr>
              <a:t>NOTE: </a:t>
            </a:r>
            <a:r>
              <a:rPr lang="en-US" sz="1200" b="1" dirty="0">
                <a:solidFill>
                  <a:schemeClr val="tx1"/>
                </a:solidFill>
              </a:rPr>
              <a:t>TO REPLACE THIS TEXT THERE ARE TWO LAYERS OF TEXT </a:t>
            </a:r>
            <a:r>
              <a:rPr lang="en-US" sz="1050" b="1" dirty="0">
                <a:solidFill>
                  <a:schemeClr val="tx1"/>
                </a:solidFill>
              </a:rPr>
              <a:t>TO</a:t>
            </a:r>
            <a:r>
              <a:rPr lang="en-US" sz="1200" b="1" dirty="0">
                <a:solidFill>
                  <a:schemeClr val="tx1"/>
                </a:solidFill>
              </a:rPr>
              <a:t> </a:t>
            </a:r>
            <a:r>
              <a:rPr lang="en-US" sz="1050" b="1" dirty="0">
                <a:solidFill>
                  <a:schemeClr val="tx1"/>
                </a:solidFill>
              </a:rPr>
              <a:t>SUBSTITUTE. ONE IS A SHADOW (WHITE) TEXT. THE OTHER IS THE TOP LAYER WHICH IS THE COLORED TEXT YOU CAN SEE.</a:t>
            </a:r>
          </a:p>
          <a:p>
            <a:pPr algn="ctr"/>
            <a:r>
              <a:rPr lang="en-US" sz="1050" b="1" dirty="0">
                <a:solidFill>
                  <a:schemeClr val="tx1"/>
                </a:solidFill>
              </a:rPr>
              <a:t>1ST CLICK IN THE TEXT BOX AND TYPE IN YOUR NEW INFO. NEXT, TO ACCESS THE BOTTOM WHITE LAYER EITHER MOVE THAT TOP TEXT BOX TO THE LEFT OR RIGHT (REPOSITIONING IS NECESSARY) OR GO TO THE SELECTION PANE. TO ACCESS THAT GO TO THE “HOME” TAB UP TOP AND TO THE FAR RIGHT CHOOSE “SELECT” AND THEN “SELECTION PANE”.</a:t>
            </a:r>
          </a:p>
          <a:p>
            <a:pPr algn="ctr"/>
            <a:r>
              <a:rPr lang="en-US" sz="1050" b="1" dirty="0">
                <a:solidFill>
                  <a:schemeClr val="tx1"/>
                </a:solidFill>
              </a:rPr>
              <a:t>IN THE SELECTION PANE YOU WILL FIND “TOP HAPPY TEXT.”</a:t>
            </a:r>
          </a:p>
          <a:p>
            <a:pPr algn="ctr"/>
            <a:r>
              <a:rPr lang="en-US" sz="1050" b="1" dirty="0">
                <a:solidFill>
                  <a:schemeClr val="tx1"/>
                </a:solidFill>
              </a:rPr>
              <a:t>IF ITS NOT ALREADY OPEN CLICK ON THE SMALL ARROW TO THE LEFT TO SEE ALL THE LAYERS IN THAT GROUP.</a:t>
            </a:r>
            <a:br>
              <a:rPr lang="en-US" sz="1050" b="1" dirty="0">
                <a:solidFill>
                  <a:schemeClr val="tx1"/>
                </a:solidFill>
              </a:rPr>
            </a:br>
            <a:r>
              <a:rPr lang="en-US" sz="1050" b="1" dirty="0">
                <a:solidFill>
                  <a:schemeClr val="tx1"/>
                </a:solidFill>
              </a:rPr>
              <a:t>NOW TO ACCESS THE BOTTOM TEXT HIDE THE “TOP TEXT” WITH THE EYE ICON TO THE RIGHT.</a:t>
            </a:r>
          </a:p>
          <a:p>
            <a:pPr algn="ctr"/>
            <a:r>
              <a:rPr lang="en-US" sz="1050" b="1" dirty="0">
                <a:solidFill>
                  <a:schemeClr val="tx1"/>
                </a:solidFill>
              </a:rPr>
              <a:t>DO THE SAME FOR THE BOTTOM TEXT AS WELL.</a:t>
            </a:r>
          </a:p>
          <a:p>
            <a:pPr algn="ctr"/>
            <a:endParaRPr lang="en-US" sz="1200" b="1" dirty="0">
              <a:solidFill>
                <a:schemeClr val="tx1"/>
              </a:solidFill>
            </a:endParaRPr>
          </a:p>
          <a:p>
            <a:pPr algn="ctr"/>
            <a:r>
              <a:rPr lang="en-US" sz="1200" b="1" dirty="0">
                <a:solidFill>
                  <a:schemeClr val="tx1"/>
                </a:solidFill>
              </a:rPr>
              <a:t/>
            </a:r>
            <a:br>
              <a:rPr lang="en-US" sz="1200" b="1" dirty="0">
                <a:solidFill>
                  <a:schemeClr val="tx1"/>
                </a:solidFill>
              </a:rPr>
            </a:br>
            <a:endParaRPr lang="en-US" sz="1200" dirty="0">
              <a:solidFill>
                <a:schemeClr val="tx1"/>
              </a:solidFill>
            </a:endParaRPr>
          </a:p>
        </p:txBody>
      </p:sp>
      <p:sp>
        <p:nvSpPr>
          <p:cNvPr id="45" name="TextBox 44"/>
          <p:cNvSpPr txBox="1"/>
          <p:nvPr/>
        </p:nvSpPr>
        <p:spPr>
          <a:xfrm>
            <a:off x="2375493" y="244791"/>
            <a:ext cx="4471812" cy="334707"/>
          </a:xfrm>
          <a:prstGeom prst="rect">
            <a:avLst/>
          </a:prstGeom>
          <a:noFill/>
          <a:effectLst/>
        </p:spPr>
        <p:txBody>
          <a:bodyPr wrap="square" rtlCol="0">
            <a:spAutoFit/>
          </a:bodyPr>
          <a:lstStyle/>
          <a:p>
            <a:pPr algn="ctr"/>
            <a:r>
              <a:rPr lang="en-US" sz="1575" dirty="0">
                <a:latin typeface="Boulder" pitchFamily="2" charset="0"/>
              </a:rPr>
              <a:t>(NOTE) ANIMATED TITLE SLIDE</a:t>
            </a:r>
          </a:p>
        </p:txBody>
      </p:sp>
    </p:spTree>
    <p:extLst>
      <p:ext uri="{BB962C8B-B14F-4D97-AF65-F5344CB8AC3E}">
        <p14:creationId xmlns:p14="http://schemas.microsoft.com/office/powerpoint/2010/main" val="177719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7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900" decel="100000" fill="hold"/>
                                        <p:tgtEl>
                                          <p:spTgt spid="3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9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900" decel="100000" fill="hold"/>
                                        <p:tgtEl>
                                          <p:spTgt spid="3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11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900" decel="100000" fill="hold"/>
                                        <p:tgtEl>
                                          <p:spTgt spid="3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3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900" decel="100000" fill="hold"/>
                                        <p:tgtEl>
                                          <p:spTgt spid="3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5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900" decel="100000" fill="hold"/>
                                        <p:tgtEl>
                                          <p:spTgt spid="3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170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900" decel="100000" fill="hold"/>
                                        <p:tgtEl>
                                          <p:spTgt spid="3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47" presetID="42" presetClass="entr" presetSubtype="0" fill="hold" nodeType="withEffect">
                                  <p:stCondLst>
                                    <p:cond delay="21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par>
                                <p:cTn id="52" presetID="50" presetClass="entr" presetSubtype="0" decel="100000" fill="hold" nodeType="withEffect">
                                  <p:stCondLst>
                                    <p:cond delay="3300"/>
                                  </p:stCondLst>
                                  <p:childTnLst>
                                    <p:set>
                                      <p:cBhvr>
                                        <p:cTn id="53" dur="1" fill="hold">
                                          <p:stCondLst>
                                            <p:cond delay="0"/>
                                          </p:stCondLst>
                                        </p:cTn>
                                        <p:tgtEl>
                                          <p:spTgt spid="34"/>
                                        </p:tgtEl>
                                        <p:attrNameLst>
                                          <p:attrName>style.visibility</p:attrName>
                                        </p:attrNameLst>
                                      </p:cBhvr>
                                      <p:to>
                                        <p:strVal val="visible"/>
                                      </p:to>
                                    </p:set>
                                    <p:anim calcmode="lin" valueType="num">
                                      <p:cBhvr>
                                        <p:cTn id="54" dur="1000" fill="hold"/>
                                        <p:tgtEl>
                                          <p:spTgt spid="34"/>
                                        </p:tgtEl>
                                        <p:attrNameLst>
                                          <p:attrName>ppt_w</p:attrName>
                                        </p:attrNameLst>
                                      </p:cBhvr>
                                      <p:tavLst>
                                        <p:tav tm="0">
                                          <p:val>
                                            <p:strVal val="#ppt_w+.3"/>
                                          </p:val>
                                        </p:tav>
                                        <p:tav tm="100000">
                                          <p:val>
                                            <p:strVal val="#ppt_w"/>
                                          </p:val>
                                        </p:tav>
                                      </p:tavLst>
                                    </p:anim>
                                    <p:anim calcmode="lin" valueType="num">
                                      <p:cBhvr>
                                        <p:cTn id="55" dur="1000" fill="hold"/>
                                        <p:tgtEl>
                                          <p:spTgt spid="34"/>
                                        </p:tgtEl>
                                        <p:attrNameLst>
                                          <p:attrName>ppt_h</p:attrName>
                                        </p:attrNameLst>
                                      </p:cBhvr>
                                      <p:tavLst>
                                        <p:tav tm="0">
                                          <p:val>
                                            <p:strVal val="#ppt_h"/>
                                          </p:val>
                                        </p:tav>
                                        <p:tav tm="100000">
                                          <p:val>
                                            <p:strVal val="#ppt_h"/>
                                          </p:val>
                                        </p:tav>
                                      </p:tavLst>
                                    </p:anim>
                                    <p:animEffect transition="in" filter="fade">
                                      <p:cBhvr>
                                        <p:cTn id="56" dur="1000"/>
                                        <p:tgtEl>
                                          <p:spTgt spid="34"/>
                                        </p:tgtEl>
                                      </p:cBhvr>
                                    </p:animEffect>
                                  </p:childTnLst>
                                </p:cTn>
                              </p:par>
                              <p:par>
                                <p:cTn id="57" presetID="17" presetClass="entr" presetSubtype="10" fill="hold" nodeType="withEffect">
                                  <p:stCondLst>
                                    <p:cond delay="32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700" fill="hold"/>
                                        <p:tgtEl>
                                          <p:spTgt spid="16"/>
                                        </p:tgtEl>
                                        <p:attrNameLst>
                                          <p:attrName>ppt_w</p:attrName>
                                        </p:attrNameLst>
                                      </p:cBhvr>
                                      <p:tavLst>
                                        <p:tav tm="0">
                                          <p:val>
                                            <p:fltVal val="0"/>
                                          </p:val>
                                        </p:tav>
                                        <p:tav tm="100000">
                                          <p:val>
                                            <p:strVal val="#ppt_w"/>
                                          </p:val>
                                        </p:tav>
                                      </p:tavLst>
                                    </p:anim>
                                    <p:anim calcmode="lin" valueType="num">
                                      <p:cBhvr>
                                        <p:cTn id="60" dur="700" fill="hold"/>
                                        <p:tgtEl>
                                          <p:spTgt spid="16"/>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3200"/>
                                  </p:stCondLst>
                                  <p:childTnLst>
                                    <p:set>
                                      <p:cBhvr>
                                        <p:cTn id="62" dur="1" fill="hold">
                                          <p:stCondLst>
                                            <p:cond delay="0"/>
                                          </p:stCondLst>
                                        </p:cTn>
                                        <p:tgtEl>
                                          <p:spTgt spid="4"/>
                                        </p:tgtEl>
                                        <p:attrNameLst>
                                          <p:attrName>style.visibility</p:attrName>
                                        </p:attrNameLst>
                                      </p:cBhvr>
                                      <p:to>
                                        <p:strVal val="visible"/>
                                      </p:to>
                                    </p:set>
                                    <p:anim calcmode="lin" valueType="num">
                                      <p:cBhvr>
                                        <p:cTn id="63" dur="700" fill="hold"/>
                                        <p:tgtEl>
                                          <p:spTgt spid="4"/>
                                        </p:tgtEl>
                                        <p:attrNameLst>
                                          <p:attrName>ppt_w</p:attrName>
                                        </p:attrNameLst>
                                      </p:cBhvr>
                                      <p:tavLst>
                                        <p:tav tm="0">
                                          <p:val>
                                            <p:fltVal val="0"/>
                                          </p:val>
                                        </p:tav>
                                        <p:tav tm="100000">
                                          <p:val>
                                            <p:strVal val="#ppt_w"/>
                                          </p:val>
                                        </p:tav>
                                      </p:tavLst>
                                    </p:anim>
                                    <p:anim calcmode="lin" valueType="num">
                                      <p:cBhvr>
                                        <p:cTn id="64" dur="700" fill="hold"/>
                                        <p:tgtEl>
                                          <p:spTgt spid="4"/>
                                        </p:tgtEl>
                                        <p:attrNameLst>
                                          <p:attrName>ppt_h</p:attrName>
                                        </p:attrNameLst>
                                      </p:cBhvr>
                                      <p:tavLst>
                                        <p:tav tm="0">
                                          <p:val>
                                            <p:strVal val="#ppt_h"/>
                                          </p:val>
                                        </p:tav>
                                        <p:tav tm="100000">
                                          <p:val>
                                            <p:strVal val="#ppt_h"/>
                                          </p:val>
                                        </p:tav>
                                      </p:tavLst>
                                    </p:anim>
                                  </p:childTnLst>
                                </p:cTn>
                              </p:par>
                              <p:par>
                                <p:cTn id="65" presetID="17" presetClass="entr" presetSubtype="10" fill="hold" nodeType="withEffect">
                                  <p:stCondLst>
                                    <p:cond delay="38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00" fill="hold"/>
                                        <p:tgtEl>
                                          <p:spTgt spid="26"/>
                                        </p:tgtEl>
                                        <p:attrNameLst>
                                          <p:attrName>ppt_w</p:attrName>
                                        </p:attrNameLst>
                                      </p:cBhvr>
                                      <p:tavLst>
                                        <p:tav tm="0">
                                          <p:val>
                                            <p:fltVal val="0"/>
                                          </p:val>
                                        </p:tav>
                                        <p:tav tm="100000">
                                          <p:val>
                                            <p:strVal val="#ppt_w"/>
                                          </p:val>
                                        </p:tav>
                                      </p:tavLst>
                                    </p:anim>
                                    <p:anim calcmode="lin" valueType="num">
                                      <p:cBhvr>
                                        <p:cTn id="68" dur="700" fill="hold"/>
                                        <p:tgtEl>
                                          <p:spTgt spid="26"/>
                                        </p:tgtEl>
                                        <p:attrNameLst>
                                          <p:attrName>ppt_h</p:attrName>
                                        </p:attrNameLst>
                                      </p:cBhvr>
                                      <p:tavLst>
                                        <p:tav tm="0">
                                          <p:val>
                                            <p:strVal val="#ppt_h"/>
                                          </p:val>
                                        </p:tav>
                                        <p:tav tm="100000">
                                          <p:val>
                                            <p:strVal val="#ppt_h"/>
                                          </p:val>
                                        </p:tav>
                                      </p:tavLst>
                                    </p:anim>
                                  </p:childTnLst>
                                </p:cTn>
                              </p:par>
                              <p:par>
                                <p:cTn id="69" presetID="17" presetClass="entr" presetSubtype="10" fill="hold" nodeType="withEffect">
                                  <p:stCondLst>
                                    <p:cond delay="3800"/>
                                  </p:stCondLst>
                                  <p:childTnLst>
                                    <p:set>
                                      <p:cBhvr>
                                        <p:cTn id="70" dur="1" fill="hold">
                                          <p:stCondLst>
                                            <p:cond delay="0"/>
                                          </p:stCondLst>
                                        </p:cTn>
                                        <p:tgtEl>
                                          <p:spTgt spid="3"/>
                                        </p:tgtEl>
                                        <p:attrNameLst>
                                          <p:attrName>style.visibility</p:attrName>
                                        </p:attrNameLst>
                                      </p:cBhvr>
                                      <p:to>
                                        <p:strVal val="visible"/>
                                      </p:to>
                                    </p:set>
                                    <p:anim calcmode="lin" valueType="num">
                                      <p:cBhvr>
                                        <p:cTn id="71" dur="700" fill="hold"/>
                                        <p:tgtEl>
                                          <p:spTgt spid="3"/>
                                        </p:tgtEl>
                                        <p:attrNameLst>
                                          <p:attrName>ppt_w</p:attrName>
                                        </p:attrNameLst>
                                      </p:cBhvr>
                                      <p:tavLst>
                                        <p:tav tm="0">
                                          <p:val>
                                            <p:fltVal val="0"/>
                                          </p:val>
                                        </p:tav>
                                        <p:tav tm="100000">
                                          <p:val>
                                            <p:strVal val="#ppt_w"/>
                                          </p:val>
                                        </p:tav>
                                      </p:tavLst>
                                    </p:anim>
                                    <p:anim calcmode="lin" valueType="num">
                                      <p:cBhvr>
                                        <p:cTn id="72" dur="7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79000"/>
                <a:lumOff val="21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pic>
        <p:nvPicPr>
          <p:cNvPr id="2"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5041"/>
            <a:ext cx="9144000" cy="822959"/>
          </a:xfrm>
          <a:prstGeom prst="rect">
            <a:avLst/>
          </a:prstGeom>
        </p:spPr>
      </p:pic>
      <p:grpSp>
        <p:nvGrpSpPr>
          <p:cNvPr id="43" name="tag"/>
          <p:cNvGrpSpPr/>
          <p:nvPr/>
        </p:nvGrpSpPr>
        <p:grpSpPr>
          <a:xfrm rot="21258662">
            <a:off x="3766991" y="4477886"/>
            <a:ext cx="2198357" cy="2253142"/>
            <a:chOff x="4849682" y="4098224"/>
            <a:chExt cx="2503206" cy="2565587"/>
          </a:xfrm>
        </p:grpSpPr>
        <p:pic>
          <p:nvPicPr>
            <p:cNvPr id="40" name="t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682" y="4191319"/>
              <a:ext cx="2503206" cy="2472492"/>
            </a:xfrm>
            <a:prstGeom prst="rect">
              <a:avLst/>
            </a:prstGeom>
            <a:effectLst>
              <a:outerShdw blurRad="152400" dist="88900" dir="4800000" sx="101000" sy="101000" algn="tl" rotWithShape="0">
                <a:prstClr val="black">
                  <a:alpha val="71000"/>
                </a:prstClr>
              </a:outerShdw>
            </a:effectLst>
          </p:spPr>
        </p:pic>
        <p:sp>
          <p:nvSpPr>
            <p:cNvPr id="41" name="TextBox 40"/>
            <p:cNvSpPr txBox="1"/>
            <p:nvPr/>
          </p:nvSpPr>
          <p:spPr>
            <a:xfrm>
              <a:off x="5042406" y="4590420"/>
              <a:ext cx="2124440" cy="1086414"/>
            </a:xfrm>
            <a:prstGeom prst="rect">
              <a:avLst/>
            </a:prstGeom>
            <a:noFill/>
            <a:effectLst/>
          </p:spPr>
          <p:txBody>
            <a:bodyPr wrap="square" rtlCol="0">
              <a:spAutoFit/>
            </a:bodyPr>
            <a:lstStyle/>
            <a:p>
              <a:pPr algn="ctr"/>
              <a:r>
                <a:rPr lang="en-US" sz="1400" dirty="0">
                  <a:solidFill>
                    <a:srgbClr val="920065"/>
                  </a:solidFill>
                  <a:latin typeface="Boulder" pitchFamily="2" charset="0"/>
                </a:rPr>
                <a:t>THIS IS A PLACEHOLDER TO SHOW YOU WHAT IT MAY LOOK LIKE.</a:t>
              </a:r>
            </a:p>
          </p:txBody>
        </p:sp>
        <p:pic>
          <p:nvPicPr>
            <p:cNvPr id="42" name="b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77683" y="4098224"/>
              <a:ext cx="196177" cy="413898"/>
            </a:xfrm>
            <a:prstGeom prst="rect">
              <a:avLst/>
            </a:prstGeom>
            <a:effectLst>
              <a:outerShdw blurRad="25400" dist="12700" dir="5400000" algn="t" rotWithShape="0">
                <a:prstClr val="black">
                  <a:alpha val="39000"/>
                </a:prstClr>
              </a:outerShdw>
            </a:effectLst>
          </p:spPr>
        </p:pic>
      </p:grpSp>
      <p:pic>
        <p:nvPicPr>
          <p:cNvPr id="47" name="bunn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473" y="2542936"/>
            <a:ext cx="2371226" cy="3827090"/>
          </a:xfrm>
          <a:prstGeom prst="rect">
            <a:avLst/>
          </a:prstGeom>
        </p:spPr>
      </p:pic>
      <p:pic>
        <p:nvPicPr>
          <p:cNvPr id="44" name="bunn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8580" y="2057400"/>
            <a:ext cx="2462636" cy="3867150"/>
          </a:xfrm>
          <a:prstGeom prst="rect">
            <a:avLst/>
          </a:prstGeom>
        </p:spPr>
      </p:pic>
      <p:pic>
        <p:nvPicPr>
          <p:cNvPr id="38" name="egg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36207">
            <a:off x="1035191" y="5507977"/>
            <a:ext cx="952935" cy="1321611"/>
          </a:xfrm>
          <a:prstGeom prst="rect">
            <a:avLst/>
          </a:prstGeom>
          <a:effectLst>
            <a:outerShdw blurRad="114300" dist="101600" dir="9600000" algn="r" rotWithShape="0">
              <a:prstClr val="black">
                <a:alpha val="40000"/>
              </a:prstClr>
            </a:outerShdw>
          </a:effectLst>
        </p:spPr>
      </p:pic>
      <p:pic>
        <p:nvPicPr>
          <p:cNvPr id="37" name="egg6"/>
          <p:cNvPicPr>
            <a:picLocks noChangeAspect="1"/>
          </p:cNvPicPr>
          <p:nvPr/>
        </p:nvPicPr>
        <p:blipFill>
          <a:blip r:embed="rId8">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2472912">
            <a:off x="299185" y="5288296"/>
            <a:ext cx="978688" cy="1361653"/>
          </a:xfrm>
          <a:prstGeom prst="rect">
            <a:avLst/>
          </a:prstGeom>
          <a:effectLst>
            <a:outerShdw blurRad="50800" dist="88900" dir="5400000" algn="t" rotWithShape="0">
              <a:prstClr val="black">
                <a:alpha val="40000"/>
              </a:prstClr>
            </a:outerShdw>
          </a:effectLst>
        </p:spPr>
      </p:pic>
      <p:pic>
        <p:nvPicPr>
          <p:cNvPr id="36" name="egg5"/>
          <p:cNvPicPr>
            <a:picLocks noChangeAspect="1"/>
          </p:cNvPicPr>
          <p:nvPr/>
        </p:nvPicPr>
        <p:blipFill>
          <a:blip r:embed="rId9">
            <a:duotone>
              <a:prstClr val="black"/>
              <a:srgbClr val="7030A0">
                <a:tint val="45000"/>
                <a:satMod val="400000"/>
              </a:srgbClr>
            </a:duotone>
            <a:extLst>
              <a:ext uri="{BEBA8EAE-BF5A-486C-A8C5-ECC9F3942E4B}">
                <a14:imgProps xmlns:a14="http://schemas.microsoft.com/office/drawing/2010/main">
                  <a14:imgLayer r:embed="rId10">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6401189">
            <a:off x="2141000" y="5727164"/>
            <a:ext cx="873045" cy="1182248"/>
          </a:xfrm>
          <a:prstGeom prst="rect">
            <a:avLst/>
          </a:prstGeom>
          <a:effectLst>
            <a:outerShdw blurRad="139700" dist="76200" dir="8100000" algn="tr" rotWithShape="0">
              <a:prstClr val="black">
                <a:alpha val="61000"/>
              </a:prstClr>
            </a:outerShdw>
          </a:effectLst>
        </p:spPr>
      </p:pic>
      <p:pic>
        <p:nvPicPr>
          <p:cNvPr id="35" name="egg4"/>
          <p:cNvPicPr>
            <a:picLocks noChangeAspect="1"/>
          </p:cNvPicPr>
          <p:nvPr/>
        </p:nvPicPr>
        <p:blipFill>
          <a:blip r:embed="rId8">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3609648">
            <a:off x="7878646" y="5496694"/>
            <a:ext cx="871431" cy="1212425"/>
          </a:xfrm>
          <a:prstGeom prst="rect">
            <a:avLst/>
          </a:prstGeom>
          <a:effectLst>
            <a:outerShdw blurRad="88900" dist="88900" dir="8100000" algn="tr" rotWithShape="0">
              <a:prstClr val="black">
                <a:alpha val="56000"/>
              </a:prstClr>
            </a:outerShdw>
          </a:effectLst>
        </p:spPr>
      </p:pic>
      <p:pic>
        <p:nvPicPr>
          <p:cNvPr id="31" name="egg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788081">
            <a:off x="5319872" y="5553252"/>
            <a:ext cx="998991" cy="1287359"/>
          </a:xfrm>
          <a:prstGeom prst="rect">
            <a:avLst/>
          </a:prstGeom>
          <a:effectLst>
            <a:outerShdw blurRad="127000" dist="101600" dir="8100000" algn="tr" rotWithShape="0">
              <a:prstClr val="black">
                <a:alpha val="60000"/>
              </a:prstClr>
            </a:outerShdw>
          </a:effectLst>
        </p:spPr>
      </p:pic>
      <p:pic>
        <p:nvPicPr>
          <p:cNvPr id="30" name="egg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6260124" y="5595376"/>
            <a:ext cx="866042" cy="1172764"/>
          </a:xfrm>
          <a:prstGeom prst="rect">
            <a:avLst/>
          </a:prstGeom>
          <a:effectLst>
            <a:outerShdw blurRad="127000" dist="63500" dir="9000000" algn="r" rotWithShape="0">
              <a:prstClr val="black">
                <a:alpha val="59000"/>
              </a:prstClr>
            </a:outerShdw>
          </a:effectLst>
        </p:spPr>
      </p:pic>
      <p:pic>
        <p:nvPicPr>
          <p:cNvPr id="20" name="egg1"/>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tretch>
            <a:fillRect/>
          </a:stretch>
        </p:blipFill>
        <p:spPr>
          <a:xfrm rot="936913">
            <a:off x="6947386" y="5377480"/>
            <a:ext cx="995739" cy="1380975"/>
          </a:xfrm>
          <a:prstGeom prst="rect">
            <a:avLst/>
          </a:prstGeom>
          <a:effectLst>
            <a:outerShdw blurRad="114300" dist="76200" dir="9000000" algn="tr" rotWithShape="0">
              <a:prstClr val="black">
                <a:alpha val="58000"/>
              </a:prstClr>
            </a:outerShdw>
          </a:effectLst>
        </p:spPr>
      </p:pic>
      <p:pic>
        <p:nvPicPr>
          <p:cNvPr id="39"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1077"/>
            <a:ext cx="9144000" cy="586923"/>
          </a:xfrm>
          <a:prstGeom prst="rect">
            <a:avLst/>
          </a:prstGeom>
        </p:spPr>
      </p:pic>
      <p:grpSp>
        <p:nvGrpSpPr>
          <p:cNvPr id="26" name="hanger"/>
          <p:cNvGrpSpPr/>
          <p:nvPr/>
        </p:nvGrpSpPr>
        <p:grpSpPr>
          <a:xfrm rot="455072">
            <a:off x="4589114" y="2551899"/>
            <a:ext cx="447066" cy="529652"/>
            <a:chOff x="4867324" y="80371"/>
            <a:chExt cx="800296" cy="948133"/>
          </a:xfrm>
        </p:grpSpPr>
        <p:cxnSp>
          <p:nvCxnSpPr>
            <p:cNvPr id="27" name="Straight Connector 26"/>
            <p:cNvCxnSpPr/>
            <p:nvPr/>
          </p:nvCxnSpPr>
          <p:spPr>
            <a:xfrm>
              <a:off x="5286620" y="114104"/>
              <a:ext cx="381000" cy="914400"/>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H="1">
              <a:off x="4867324" y="185958"/>
              <a:ext cx="228599" cy="810189"/>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 name="Bottom &quot;EASTER&quot; Text"/>
          <p:cNvGrpSpPr/>
          <p:nvPr/>
        </p:nvGrpSpPr>
        <p:grpSpPr>
          <a:xfrm rot="180000">
            <a:off x="2269601" y="2475073"/>
            <a:ext cx="4880473" cy="1862050"/>
            <a:chOff x="1283524" y="2121503"/>
            <a:chExt cx="6507298" cy="2482733"/>
          </a:xfrm>
        </p:grpSpPr>
        <p:sp>
          <p:nvSpPr>
            <p:cNvPr id="12" name="BOTTOM WHITE TEXT"/>
            <p:cNvSpPr txBox="1"/>
            <p:nvPr/>
          </p:nvSpPr>
          <p:spPr>
            <a:xfrm>
              <a:off x="1283524" y="2121505"/>
              <a:ext cx="6501981" cy="2482731"/>
            </a:xfrm>
            <a:prstGeom prst="rect">
              <a:avLst/>
            </a:prstGeom>
            <a:noFill/>
            <a:ln>
              <a:noFill/>
            </a:ln>
          </p:spPr>
          <p:txBody>
            <a:bodyPr wrap="square" rtlCol="0">
              <a:spAutoFit/>
            </a:bodyPr>
            <a:lstStyle/>
            <a:p>
              <a:pPr algn="ctr"/>
              <a:r>
                <a:rPr lang="en-US" sz="11500" b="1" dirty="0">
                  <a:ln w="254000" cap="rnd" cmpd="sng">
                    <a:solidFill>
                      <a:schemeClr val="bg1"/>
                    </a:solidFill>
                    <a:round/>
                  </a:ln>
                  <a:solidFill>
                    <a:schemeClr val="bg1"/>
                  </a:solidFill>
                  <a:effectLst>
                    <a:outerShdw blurRad="50800" dist="38100" dir="2700000" algn="tl" rotWithShape="0">
                      <a:prstClr val="black">
                        <a:alpha val="40000"/>
                      </a:prstClr>
                    </a:outerShdw>
                  </a:effectLst>
                  <a:latin typeface="Comic Sans MS" panose="030F0702030302020204" pitchFamily="66" charset="0"/>
                </a:rPr>
                <a:t>Easter</a:t>
              </a:r>
            </a:p>
          </p:txBody>
        </p:sp>
        <p:sp>
          <p:nvSpPr>
            <p:cNvPr id="13" name="TOP TEXT"/>
            <p:cNvSpPr txBox="1"/>
            <p:nvPr/>
          </p:nvSpPr>
          <p:spPr>
            <a:xfrm>
              <a:off x="1283524" y="2121503"/>
              <a:ext cx="6507298" cy="2482731"/>
            </a:xfrm>
            <a:prstGeom prst="rect">
              <a:avLst/>
            </a:prstGeom>
            <a:noFill/>
            <a:ln>
              <a:noFill/>
            </a:ln>
          </p:spPr>
          <p:txBody>
            <a:bodyPr wrap="square" rtlCol="0">
              <a:spAutoFit/>
            </a:bodyPr>
            <a:lstStyle/>
            <a:p>
              <a:pPr algn="ctr"/>
              <a:r>
                <a:rPr lang="en-US" sz="11500" b="1" dirty="0">
                  <a:ln w="31750" cap="sq" cmpd="sng">
                    <a:solidFill>
                      <a:srgbClr val="008E40"/>
                    </a:solidFill>
                    <a:round/>
                  </a:ln>
                  <a:gradFill>
                    <a:gsLst>
                      <a:gs pos="100000">
                        <a:srgbClr val="009A46"/>
                      </a:gs>
                      <a:gs pos="30000">
                        <a:srgbClr val="03B996"/>
                      </a:gs>
                      <a:gs pos="0">
                        <a:srgbClr val="00B050"/>
                      </a:gs>
                    </a:gsLst>
                    <a:lin ang="5400000" scaled="0"/>
                  </a:gradFill>
                  <a:latin typeface="Comic Sans MS" panose="030F0702030302020204" pitchFamily="66" charset="0"/>
                </a:rPr>
                <a:t>Easter</a:t>
              </a:r>
            </a:p>
          </p:txBody>
        </p:sp>
      </p:grpSp>
      <p:grpSp>
        <p:nvGrpSpPr>
          <p:cNvPr id="16" name="hanger"/>
          <p:cNvGrpSpPr/>
          <p:nvPr/>
        </p:nvGrpSpPr>
        <p:grpSpPr>
          <a:xfrm>
            <a:off x="4192275" y="1189968"/>
            <a:ext cx="565963" cy="645550"/>
            <a:chOff x="4739939" y="80371"/>
            <a:chExt cx="1040040" cy="1186294"/>
          </a:xfrm>
        </p:grpSpPr>
        <p:cxnSp>
          <p:nvCxnSpPr>
            <p:cNvPr id="8" name="Straight Connector 7"/>
            <p:cNvCxnSpPr>
              <a:cxnSpLocks/>
            </p:cNvCxnSpPr>
            <p:nvPr/>
          </p:nvCxnSpPr>
          <p:spPr>
            <a:xfrm>
              <a:off x="5286620" y="114103"/>
              <a:ext cx="493359" cy="110045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H="1">
              <a:off x="4739939" y="185958"/>
              <a:ext cx="355985" cy="10807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 name="Top &quot;HAPPY&quot; Text"/>
          <p:cNvGrpSpPr/>
          <p:nvPr/>
        </p:nvGrpSpPr>
        <p:grpSpPr>
          <a:xfrm rot="21090617">
            <a:off x="2250424" y="1242730"/>
            <a:ext cx="4546182" cy="1323440"/>
            <a:chOff x="1283526" y="821391"/>
            <a:chExt cx="6061576" cy="1764588"/>
          </a:xfrm>
        </p:grpSpPr>
        <p:sp>
          <p:nvSpPr>
            <p:cNvPr id="11" name="BOTTOM WHITE TEXT"/>
            <p:cNvSpPr txBox="1"/>
            <p:nvPr/>
          </p:nvSpPr>
          <p:spPr>
            <a:xfrm>
              <a:off x="1283526" y="821393"/>
              <a:ext cx="6033424" cy="1764586"/>
            </a:xfrm>
            <a:prstGeom prst="rect">
              <a:avLst/>
            </a:prstGeom>
            <a:noFill/>
            <a:ln>
              <a:noFill/>
            </a:ln>
          </p:spPr>
          <p:txBody>
            <a:bodyPr wrap="square" rtlCol="0">
              <a:spAutoFit/>
            </a:bodyPr>
            <a:lstStyle/>
            <a:p>
              <a:pPr algn="ctr"/>
              <a:r>
                <a:rPr lang="en-US" sz="8000" b="1" dirty="0">
                  <a:ln w="254000" cap="rnd" cmpd="sng">
                    <a:solidFill>
                      <a:schemeClr val="bg1"/>
                    </a:solidFill>
                    <a:round/>
                  </a:ln>
                  <a:solidFill>
                    <a:schemeClr val="bg1"/>
                  </a:solidFill>
                  <a:effectLst>
                    <a:outerShdw blurRad="50800" dist="38100" dir="2700000" algn="tl" rotWithShape="0">
                      <a:prstClr val="black">
                        <a:alpha val="40000"/>
                      </a:prstClr>
                    </a:outerShdw>
                  </a:effectLst>
                  <a:latin typeface="Comic Sans MS" panose="030F0702030302020204" pitchFamily="66" charset="0"/>
                </a:rPr>
                <a:t>Happy</a:t>
              </a:r>
            </a:p>
          </p:txBody>
        </p:sp>
        <p:sp>
          <p:nvSpPr>
            <p:cNvPr id="18" name="TOP TEXT"/>
            <p:cNvSpPr txBox="1"/>
            <p:nvPr/>
          </p:nvSpPr>
          <p:spPr>
            <a:xfrm>
              <a:off x="1283526" y="821391"/>
              <a:ext cx="6061576" cy="1764586"/>
            </a:xfrm>
            <a:prstGeom prst="rect">
              <a:avLst/>
            </a:prstGeom>
            <a:noFill/>
            <a:ln>
              <a:noFill/>
            </a:ln>
          </p:spPr>
          <p:txBody>
            <a:bodyPr wrap="square" rtlCol="0">
              <a:spAutoFit/>
            </a:bodyPr>
            <a:lstStyle/>
            <a:p>
              <a:pPr algn="ctr"/>
              <a:r>
                <a:rPr lang="en-US" sz="8000" b="1" dirty="0">
                  <a:ln w="31750" cap="sq" cmpd="sng">
                    <a:solidFill>
                      <a:srgbClr val="F364A1"/>
                    </a:solidFill>
                    <a:round/>
                  </a:ln>
                  <a:gradFill>
                    <a:gsLst>
                      <a:gs pos="3318">
                        <a:srgbClr val="F376AB"/>
                      </a:gs>
                      <a:gs pos="100000">
                        <a:srgbClr val="F376AB"/>
                      </a:gs>
                      <a:gs pos="45000">
                        <a:srgbClr val="F29CC1"/>
                      </a:gs>
                    </a:gsLst>
                    <a:lin ang="5400000" scaled="0"/>
                  </a:gradFill>
                  <a:latin typeface="Comic Sans MS" panose="030F0702030302020204" pitchFamily="66" charset="0"/>
                </a:rPr>
                <a:t>Happy</a:t>
              </a:r>
            </a:p>
          </p:txBody>
        </p:sp>
      </p:grpSp>
      <p:pic>
        <p:nvPicPr>
          <p:cNvPr id="34" name="grass_flowers"/>
          <p:cNvPicPr>
            <a:picLocks noChangeAspect="1"/>
          </p:cNvPicPr>
          <p:nvPr/>
        </p:nvPicPr>
        <p:blipFill rotWithShape="1">
          <a:blip r:embed="rId15">
            <a:extLst>
              <a:ext uri="{28A0092B-C50C-407E-A947-70E740481C1C}">
                <a14:useLocalDpi xmlns:a14="http://schemas.microsoft.com/office/drawing/2010/main" val="0"/>
              </a:ext>
            </a:extLst>
          </a:blip>
          <a:srcRect b="14581"/>
          <a:stretch/>
        </p:blipFill>
        <p:spPr>
          <a:xfrm>
            <a:off x="0" y="5530185"/>
            <a:ext cx="9144000" cy="1327815"/>
          </a:xfrm>
          <a:prstGeom prst="rect">
            <a:avLst/>
          </a:prstGeom>
        </p:spPr>
      </p:pic>
      <p:sp>
        <p:nvSpPr>
          <p:cNvPr id="45" name="TextBox 44"/>
          <p:cNvSpPr txBox="1"/>
          <p:nvPr/>
        </p:nvSpPr>
        <p:spPr>
          <a:xfrm>
            <a:off x="2375493" y="244791"/>
            <a:ext cx="4471812" cy="334707"/>
          </a:xfrm>
          <a:prstGeom prst="rect">
            <a:avLst/>
          </a:prstGeom>
          <a:noFill/>
          <a:effectLst/>
        </p:spPr>
        <p:txBody>
          <a:bodyPr wrap="square" rtlCol="0">
            <a:spAutoFit/>
          </a:bodyPr>
          <a:lstStyle/>
          <a:p>
            <a:pPr algn="ctr"/>
            <a:r>
              <a:rPr lang="en-US" sz="1575" dirty="0">
                <a:latin typeface="Boulder" pitchFamily="2" charset="0"/>
              </a:rPr>
              <a:t>(NOTE) STATIC TITLE SLIDE</a:t>
            </a:r>
          </a:p>
        </p:txBody>
      </p:sp>
    </p:spTree>
    <p:extLst>
      <p:ext uri="{BB962C8B-B14F-4D97-AF65-F5344CB8AC3E}">
        <p14:creationId xmlns:p14="http://schemas.microsoft.com/office/powerpoint/2010/main" val="30978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5041"/>
            <a:ext cx="9144000" cy="822959"/>
          </a:xfrm>
          <a:prstGeom prst="rect">
            <a:avLst/>
          </a:prstGeom>
        </p:spPr>
      </p:pic>
      <p:grpSp>
        <p:nvGrpSpPr>
          <p:cNvPr id="11" name="hanger"/>
          <p:cNvGrpSpPr/>
          <p:nvPr/>
        </p:nvGrpSpPr>
        <p:grpSpPr>
          <a:xfrm>
            <a:off x="4267200" y="620481"/>
            <a:ext cx="992545" cy="1132119"/>
            <a:chOff x="4739939" y="80371"/>
            <a:chExt cx="1040040" cy="1186294"/>
          </a:xfrm>
        </p:grpSpPr>
        <p:cxnSp>
          <p:nvCxnSpPr>
            <p:cNvPr id="12" name="Straight Connector 11"/>
            <p:cNvCxnSpPr>
              <a:cxnSpLocks/>
            </p:cNvCxnSpPr>
            <p:nvPr/>
          </p:nvCxnSpPr>
          <p:spPr>
            <a:xfrm>
              <a:off x="5286620" y="114103"/>
              <a:ext cx="493359" cy="110045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H="1">
              <a:off x="4739939" y="185958"/>
              <a:ext cx="355985" cy="10807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Rectangle 1"/>
          <p:cNvSpPr/>
          <p:nvPr/>
        </p:nvSpPr>
        <p:spPr>
          <a:xfrm rot="21480000">
            <a:off x="1430245" y="1456097"/>
            <a:ext cx="6616829" cy="4067256"/>
          </a:xfrm>
          <a:prstGeom prst="rect">
            <a:avLst/>
          </a:prstGeom>
          <a:gradFill>
            <a:gsLst>
              <a:gs pos="100000">
                <a:schemeClr val="bg1">
                  <a:lumMod val="85000"/>
                </a:schemeClr>
              </a:gs>
              <a:gs pos="0">
                <a:schemeClr val="bg1"/>
              </a:gs>
            </a:gsLst>
            <a:lin ang="5400000" scaled="0"/>
          </a:gradFill>
          <a:ln w="19050">
            <a:solidFill>
              <a:schemeClr val="tx1">
                <a:lumMod val="50000"/>
                <a:lumOff val="50000"/>
              </a:schemeClr>
            </a:solidFill>
          </a:ln>
          <a:effectLst>
            <a:outerShdw blurRad="152400" dist="165100" dir="468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19" name="egg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26738">
            <a:off x="6612674" y="5483294"/>
            <a:ext cx="934135" cy="1264974"/>
          </a:xfrm>
          <a:prstGeom prst="rect">
            <a:avLst/>
          </a:prstGeom>
        </p:spPr>
      </p:pic>
      <p:pic>
        <p:nvPicPr>
          <p:cNvPr id="28" name="egg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36207">
            <a:off x="1079151" y="5388283"/>
            <a:ext cx="1048161" cy="1453678"/>
          </a:xfrm>
          <a:prstGeom prst="rect">
            <a:avLst/>
          </a:prstGeom>
        </p:spPr>
      </p:pic>
      <p:pic>
        <p:nvPicPr>
          <p:cNvPr id="20" name="egg1"/>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rot="936913">
            <a:off x="7214597" y="5284526"/>
            <a:ext cx="1021793" cy="1417109"/>
          </a:xfrm>
          <a:prstGeom prst="rect">
            <a:avLst/>
          </a:prstGeom>
        </p:spPr>
      </p:pic>
      <p:pic>
        <p:nvPicPr>
          <p:cNvPr id="27" name="egg5"/>
          <p:cNvPicPr>
            <a:picLocks noChangeAspect="1"/>
          </p:cNvPicPr>
          <p:nvPr/>
        </p:nvPicPr>
        <p:blipFill>
          <a:blip r:embed="rId7">
            <a:duotone>
              <a:prstClr val="black"/>
              <a:srgbClr val="7030A0">
                <a:tint val="45000"/>
                <a:satMod val="400000"/>
              </a:srgbClr>
            </a:duotone>
            <a:extLst>
              <a:ext uri="{BEBA8EAE-BF5A-486C-A8C5-ECC9F3942E4B}">
                <a14:imgProps xmlns:a14="http://schemas.microsoft.com/office/drawing/2010/main">
                  <a14:imgLayer r:embed="rId8">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6401189">
            <a:off x="2175943" y="5578771"/>
            <a:ext cx="960287" cy="1300389"/>
          </a:xfrm>
          <a:prstGeom prst="rect">
            <a:avLst/>
          </a:prstGeom>
        </p:spPr>
      </p:pic>
      <p:pic>
        <p:nvPicPr>
          <p:cNvPr id="21"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71077"/>
            <a:ext cx="9144000" cy="586923"/>
          </a:xfrm>
          <a:prstGeom prst="rect">
            <a:avLst/>
          </a:prstGeom>
        </p:spPr>
      </p:pic>
      <p:sp>
        <p:nvSpPr>
          <p:cNvPr id="17" name="TextBox 16"/>
          <p:cNvSpPr txBox="1"/>
          <p:nvPr/>
        </p:nvSpPr>
        <p:spPr>
          <a:xfrm rot="21480000">
            <a:off x="2252306" y="2182349"/>
            <a:ext cx="4546182" cy="1246495"/>
          </a:xfrm>
          <a:prstGeom prst="rect">
            <a:avLst/>
          </a:prstGeom>
          <a:noFill/>
          <a:ln>
            <a:noFill/>
          </a:ln>
        </p:spPr>
        <p:txBody>
          <a:bodyPr wrap="square" rtlCol="0">
            <a:spAutoFit/>
          </a:bodyPr>
          <a:lstStyle/>
          <a:p>
            <a:pPr algn="ctr"/>
            <a:r>
              <a:rPr lang="en-US" sz="1875" dirty="0">
                <a:ln w="31750" cap="sq" cmpd="sng">
                  <a:noFill/>
                  <a:round/>
                </a:ln>
                <a:solidFill>
                  <a:srgbClr val="920065"/>
                </a:solidFill>
                <a:latin typeface="Boulder" pitchFamily="2" charset="0"/>
              </a:rPr>
              <a:t>This is a placeholder for your text</a:t>
            </a:r>
          </a:p>
          <a:p>
            <a:pPr algn="ctr"/>
            <a:r>
              <a:rPr lang="en-US" sz="1875" dirty="0">
                <a:ln w="31750" cap="sq" cmpd="sng">
                  <a:noFill/>
                  <a:round/>
                </a:ln>
                <a:solidFill>
                  <a:srgbClr val="920065"/>
                </a:solidFill>
                <a:latin typeface="Boulder" pitchFamily="2" charset="0"/>
              </a:rPr>
              <a:t>and just a representation of what it may look like after you substitute your own in its place.</a:t>
            </a:r>
          </a:p>
        </p:txBody>
      </p:sp>
      <p:pic>
        <p:nvPicPr>
          <p:cNvPr id="22" name="grass_flowers"/>
          <p:cNvPicPr>
            <a:picLocks noChangeAspect="1"/>
          </p:cNvPicPr>
          <p:nvPr/>
        </p:nvPicPr>
        <p:blipFill rotWithShape="1">
          <a:blip r:embed="rId9">
            <a:extLst>
              <a:ext uri="{28A0092B-C50C-407E-A947-70E740481C1C}">
                <a14:useLocalDpi xmlns:a14="http://schemas.microsoft.com/office/drawing/2010/main" val="0"/>
              </a:ext>
            </a:extLst>
          </a:blip>
          <a:srcRect b="14581"/>
          <a:stretch/>
        </p:blipFill>
        <p:spPr>
          <a:xfrm>
            <a:off x="0" y="5530185"/>
            <a:ext cx="9144000" cy="1327815"/>
          </a:xfrm>
          <a:prstGeom prst="rect">
            <a:avLst/>
          </a:prstGeom>
        </p:spPr>
      </p:pic>
      <p:pic>
        <p:nvPicPr>
          <p:cNvPr id="29" name="bunny"/>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12348">
            <a:off x="7208077" y="4424318"/>
            <a:ext cx="571214" cy="896994"/>
          </a:xfrm>
          <a:prstGeom prst="rect">
            <a:avLst/>
          </a:prstGeom>
        </p:spPr>
      </p:pic>
      <p:pic>
        <p:nvPicPr>
          <p:cNvPr id="30" name="bunny"/>
          <p:cNvPicPr>
            <a:picLocks noChangeAspect="1"/>
          </p:cNvPicPr>
          <p:nvPr/>
        </p:nvPicPr>
        <p:blipFill>
          <a:blip r:embed="rId11" cstate="print">
            <a:duotone>
              <a:prstClr val="black"/>
              <a:srgbClr val="D60093">
                <a:tint val="45000"/>
                <a:satMod val="400000"/>
              </a:srgbClr>
            </a:duotone>
            <a:extLst>
              <a:ext uri="{28A0092B-C50C-407E-A947-70E740481C1C}">
                <a14:useLocalDpi xmlns:a14="http://schemas.microsoft.com/office/drawing/2010/main" val="0"/>
              </a:ext>
            </a:extLst>
          </a:blip>
          <a:stretch>
            <a:fillRect/>
          </a:stretch>
        </p:blipFill>
        <p:spPr>
          <a:xfrm rot="21312348" flipH="1">
            <a:off x="1819095" y="4609811"/>
            <a:ext cx="597048" cy="896994"/>
          </a:xfrm>
          <a:prstGeom prst="rect">
            <a:avLst/>
          </a:prstGeom>
        </p:spPr>
      </p:pic>
      <p:sp>
        <p:nvSpPr>
          <p:cNvPr id="25" name="Callout Text"/>
          <p:cNvSpPr/>
          <p:nvPr/>
        </p:nvSpPr>
        <p:spPr>
          <a:xfrm>
            <a:off x="103987" y="2207360"/>
            <a:ext cx="2514600" cy="1921608"/>
          </a:xfrm>
          <a:prstGeom prst="wedgeRectCallout">
            <a:avLst>
              <a:gd name="adj1" fmla="val 34823"/>
              <a:gd name="adj2" fmla="val 88543"/>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a:solidFill>
                  <a:schemeClr val="tx1"/>
                </a:solidFill>
              </a:rPr>
              <a:t>ADD YOUR OWN IMAGES, OR SOME FROM OUR WEBSITE. REPLACE ANY OF THESE IMAGES BY RIGHT CLICKING ON TOP OF THE IMAGE THEN CHOOSING “CHANGE PICTURE”. THEN LOCATE YOUR PICTURE. YOU CAN ALSO MOVE THEM, DELETE THEM, KEEP THEM. :)</a:t>
            </a:r>
            <a:endParaRPr lang="en-US" sz="1200" dirty="0">
              <a:solidFill>
                <a:schemeClr val="tx1"/>
              </a:solidFill>
            </a:endParaRPr>
          </a:p>
        </p:txBody>
      </p:sp>
    </p:spTree>
    <p:extLst>
      <p:ext uri="{BB962C8B-B14F-4D97-AF65-F5344CB8AC3E}">
        <p14:creationId xmlns:p14="http://schemas.microsoft.com/office/powerpoint/2010/main" val="155112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unny"/>
          <p:cNvPicPr>
            <a:picLocks noChangeAspect="1"/>
          </p:cNvPicPr>
          <p:nvPr/>
        </p:nvPicPr>
        <p:blipFill>
          <a:blip r:embed="rId2" cstate="print">
            <a:duotone>
              <a:prstClr val="black"/>
              <a:srgbClr val="D60093">
                <a:tint val="45000"/>
                <a:satMod val="400000"/>
              </a:srgbClr>
            </a:duotone>
            <a:extLst>
              <a:ext uri="{28A0092B-C50C-407E-A947-70E740481C1C}">
                <a14:useLocalDpi xmlns:a14="http://schemas.microsoft.com/office/drawing/2010/main" val="0"/>
              </a:ext>
            </a:extLst>
          </a:blip>
          <a:stretch>
            <a:fillRect/>
          </a:stretch>
        </p:blipFill>
        <p:spPr>
          <a:xfrm rot="21312348" flipH="1">
            <a:off x="2461978" y="4891867"/>
            <a:ext cx="597048" cy="896994"/>
          </a:xfrm>
          <a:prstGeom prst="rect">
            <a:avLst/>
          </a:prstGeom>
        </p:spPr>
      </p:pic>
      <p:grpSp>
        <p:nvGrpSpPr>
          <p:cNvPr id="36" name="hanger"/>
          <p:cNvGrpSpPr/>
          <p:nvPr/>
        </p:nvGrpSpPr>
        <p:grpSpPr>
          <a:xfrm>
            <a:off x="4267200" y="620481"/>
            <a:ext cx="992545" cy="1132119"/>
            <a:chOff x="4739939" y="80371"/>
            <a:chExt cx="1040040" cy="1186294"/>
          </a:xfrm>
        </p:grpSpPr>
        <p:cxnSp>
          <p:nvCxnSpPr>
            <p:cNvPr id="37" name="Straight Connector 36"/>
            <p:cNvCxnSpPr>
              <a:cxnSpLocks/>
            </p:cNvCxnSpPr>
            <p:nvPr/>
          </p:nvCxnSpPr>
          <p:spPr>
            <a:xfrm>
              <a:off x="5286620" y="114103"/>
              <a:ext cx="493359" cy="110045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a:off x="4739939" y="185958"/>
              <a:ext cx="355985" cy="10807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Sign2"/>
          <p:cNvGrpSpPr/>
          <p:nvPr/>
        </p:nvGrpSpPr>
        <p:grpSpPr>
          <a:xfrm rot="21359415">
            <a:off x="2881683" y="1124191"/>
            <a:ext cx="3964400" cy="4099586"/>
            <a:chOff x="8538194" y="1614820"/>
            <a:chExt cx="3100145" cy="3205861"/>
          </a:xfrm>
        </p:grpSpPr>
        <p:pic>
          <p:nvPicPr>
            <p:cNvPr id="21" name="ta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5" cy="3062106"/>
            </a:xfrm>
            <a:prstGeom prst="rect">
              <a:avLst/>
            </a:prstGeom>
            <a:effectLst>
              <a:outerShdw blurRad="152400" dist="88900" dir="4800000" sx="101000" sy="101000" algn="tl" rotWithShape="0">
                <a:prstClr val="black">
                  <a:alpha val="50000"/>
                </a:prstClr>
              </a:outerShdw>
            </a:effectLst>
          </p:spPr>
        </p:pic>
        <p:sp>
          <p:nvSpPr>
            <p:cNvPr id="22" name="TextBox 21"/>
            <p:cNvSpPr txBox="1"/>
            <p:nvPr/>
          </p:nvSpPr>
          <p:spPr>
            <a:xfrm>
              <a:off x="8937423" y="2362615"/>
              <a:ext cx="2295556" cy="1722619"/>
            </a:xfrm>
            <a:prstGeom prst="rect">
              <a:avLst/>
            </a:prstGeom>
            <a:noFill/>
            <a:effectLst/>
          </p:spPr>
          <p:txBody>
            <a:bodyPr wrap="square" rtlCol="0">
              <a:spAutoFit/>
            </a:bodyPr>
            <a:lstStyle/>
            <a:p>
              <a:pPr algn="ctr"/>
              <a:r>
                <a:rPr lang="en-US" sz="2100" dirty="0">
                  <a:solidFill>
                    <a:srgbClr val="920065"/>
                  </a:solidFill>
                  <a:latin typeface="Boulder" pitchFamily="2" charset="0"/>
                </a:rPr>
                <a:t>THIS IS A PLACEHOLDER TO SHOW YOU WHAT IT MAY LOOK LIKE. THIS TEXT IS ALL IN CAPS.</a:t>
              </a:r>
            </a:p>
          </p:txBody>
        </p:sp>
        <p:pic>
          <p:nvPicPr>
            <p:cNvPr id="23" name="ribbon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pic>
        <p:nvPicPr>
          <p:cNvPr id="24" name="gras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35041"/>
            <a:ext cx="9144000" cy="822959"/>
          </a:xfrm>
          <a:prstGeom prst="rect">
            <a:avLst/>
          </a:prstGeom>
        </p:spPr>
      </p:pic>
      <p:pic>
        <p:nvPicPr>
          <p:cNvPr id="29" name="egg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526738">
            <a:off x="6612674" y="5483294"/>
            <a:ext cx="934135" cy="1264974"/>
          </a:xfrm>
          <a:prstGeom prst="rect">
            <a:avLst/>
          </a:prstGeom>
        </p:spPr>
      </p:pic>
      <p:pic>
        <p:nvPicPr>
          <p:cNvPr id="31" name="egg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36207">
            <a:off x="1079151" y="5388283"/>
            <a:ext cx="1048161" cy="1453678"/>
          </a:xfrm>
          <a:prstGeom prst="rect">
            <a:avLst/>
          </a:prstGeom>
        </p:spPr>
      </p:pic>
      <p:pic>
        <p:nvPicPr>
          <p:cNvPr id="32" name="egg1"/>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rot="936913">
            <a:off x="7214597" y="5284526"/>
            <a:ext cx="1021793" cy="1417109"/>
          </a:xfrm>
          <a:prstGeom prst="rect">
            <a:avLst/>
          </a:prstGeom>
        </p:spPr>
      </p:pic>
      <p:pic>
        <p:nvPicPr>
          <p:cNvPr id="33" name="egg5"/>
          <p:cNvPicPr>
            <a:picLocks noChangeAspect="1"/>
          </p:cNvPicPr>
          <p:nvPr/>
        </p:nvPicPr>
        <p:blipFill>
          <a:blip r:embed="rId11">
            <a:duotone>
              <a:prstClr val="black"/>
              <a:srgbClr val="7030A0">
                <a:tint val="45000"/>
                <a:satMod val="400000"/>
              </a:srgbClr>
            </a:duotone>
            <a:extLst>
              <a:ext uri="{BEBA8EAE-BF5A-486C-A8C5-ECC9F3942E4B}">
                <a14:imgProps xmlns:a14="http://schemas.microsoft.com/office/drawing/2010/main">
                  <a14:imgLayer r:embed="rId12">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6401189">
            <a:off x="2175943" y="5578771"/>
            <a:ext cx="960287" cy="1300389"/>
          </a:xfrm>
          <a:prstGeom prst="rect">
            <a:avLst/>
          </a:prstGeom>
        </p:spPr>
      </p:pic>
      <p:pic>
        <p:nvPicPr>
          <p:cNvPr id="34" name="gras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71077"/>
            <a:ext cx="9144000" cy="586923"/>
          </a:xfrm>
          <a:prstGeom prst="rect">
            <a:avLst/>
          </a:prstGeom>
        </p:spPr>
      </p:pic>
      <p:pic>
        <p:nvPicPr>
          <p:cNvPr id="35" name="grass_flowers"/>
          <p:cNvPicPr>
            <a:picLocks noChangeAspect="1"/>
          </p:cNvPicPr>
          <p:nvPr/>
        </p:nvPicPr>
        <p:blipFill rotWithShape="1">
          <a:blip r:embed="rId13">
            <a:extLst>
              <a:ext uri="{28A0092B-C50C-407E-A947-70E740481C1C}">
                <a14:useLocalDpi xmlns:a14="http://schemas.microsoft.com/office/drawing/2010/main" val="0"/>
              </a:ext>
            </a:extLst>
          </a:blip>
          <a:srcRect b="14581"/>
          <a:stretch/>
        </p:blipFill>
        <p:spPr>
          <a:xfrm>
            <a:off x="0" y="5530185"/>
            <a:ext cx="9144000" cy="1327815"/>
          </a:xfrm>
          <a:prstGeom prst="rect">
            <a:avLst/>
          </a:prstGeom>
        </p:spPr>
      </p:pic>
    </p:spTree>
    <p:extLst>
      <p:ext uri="{BB962C8B-B14F-4D97-AF65-F5344CB8AC3E}">
        <p14:creationId xmlns:p14="http://schemas.microsoft.com/office/powerpoint/2010/main" val="84963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tring_clip" hidden="1"/>
          <p:cNvGrpSpPr/>
          <p:nvPr/>
        </p:nvGrpSpPr>
        <p:grpSpPr>
          <a:xfrm>
            <a:off x="4286250" y="857250"/>
            <a:ext cx="677424" cy="1838705"/>
            <a:chOff x="5715000" y="76200"/>
            <a:chExt cx="903232" cy="2451606"/>
          </a:xfrm>
        </p:grpSpPr>
        <p:pic>
          <p:nvPicPr>
            <p:cNvPr id="2" name="string"/>
            <p:cNvPicPr>
              <a:picLocks noChangeAspect="1"/>
            </p:cNvPicPr>
            <p:nvPr/>
          </p:nvPicPr>
          <p:blipFill rotWithShape="1">
            <a:blip r:embed="rId2" cstate="print">
              <a:extLst>
                <a:ext uri="{28A0092B-C50C-407E-A947-70E740481C1C}">
                  <a14:useLocalDpi xmlns:a14="http://schemas.microsoft.com/office/drawing/2010/main" val="0"/>
                </a:ext>
              </a:extLst>
            </a:blip>
            <a:srcRect t="66715"/>
            <a:stretch/>
          </p:blipFill>
          <p:spPr>
            <a:xfrm>
              <a:off x="5715000" y="76200"/>
              <a:ext cx="903232" cy="2023570"/>
            </a:xfrm>
            <a:prstGeom prst="rect">
              <a:avLst/>
            </a:prstGeom>
            <a:effectLst>
              <a:outerShdw blurRad="114300" dist="139700" dir="2700000" algn="tl" rotWithShape="0">
                <a:prstClr val="black">
                  <a:alpha val="40000"/>
                </a:prstClr>
              </a:outerShdw>
            </a:effectLst>
          </p:spPr>
        </p:pic>
        <p:pic>
          <p:nvPicPr>
            <p:cNvPr id="4" name="clipfro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0271" y="2093830"/>
              <a:ext cx="764828" cy="433976"/>
            </a:xfrm>
            <a:prstGeom prst="rect">
              <a:avLst/>
            </a:prstGeom>
          </p:spPr>
        </p:pic>
      </p:grpSp>
      <p:grpSp>
        <p:nvGrpSpPr>
          <p:cNvPr id="72" name="hanger"/>
          <p:cNvGrpSpPr/>
          <p:nvPr/>
        </p:nvGrpSpPr>
        <p:grpSpPr>
          <a:xfrm>
            <a:off x="1359221" y="1371600"/>
            <a:ext cx="816455" cy="769815"/>
            <a:chOff x="4484449" y="80371"/>
            <a:chExt cx="1500356" cy="1414650"/>
          </a:xfrm>
        </p:grpSpPr>
        <p:cxnSp>
          <p:nvCxnSpPr>
            <p:cNvPr id="73" name="Straight Connector 72"/>
            <p:cNvCxnSpPr>
              <a:cxnSpLocks/>
            </p:cNvCxnSpPr>
            <p:nvPr/>
          </p:nvCxnSpPr>
          <p:spPr>
            <a:xfrm>
              <a:off x="5286620" y="114103"/>
              <a:ext cx="698185" cy="1380918"/>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flipH="1">
              <a:off x="4484449" y="185958"/>
              <a:ext cx="611475" cy="12036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Sign3"/>
          <p:cNvGrpSpPr/>
          <p:nvPr/>
        </p:nvGrpSpPr>
        <p:grpSpPr>
          <a:xfrm>
            <a:off x="457200" y="1833697"/>
            <a:ext cx="2588878" cy="2677161"/>
            <a:chOff x="8538194" y="1614820"/>
            <a:chExt cx="3100145" cy="3205862"/>
          </a:xfrm>
        </p:grpSpPr>
        <p:pic>
          <p:nvPicPr>
            <p:cNvPr id="77" name="ta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5" cy="3062107"/>
            </a:xfrm>
            <a:prstGeom prst="rect">
              <a:avLst/>
            </a:prstGeom>
            <a:effectLst>
              <a:outerShdw blurRad="152400" dist="88900" dir="4800000" sx="101000" sy="101000" algn="tl" rotWithShape="0">
                <a:prstClr val="black">
                  <a:alpha val="50000"/>
                </a:prstClr>
              </a:outerShdw>
            </a:effectLst>
          </p:spPr>
        </p:pic>
        <p:sp>
          <p:nvSpPr>
            <p:cNvPr id="78" name="TextBox 77"/>
            <p:cNvSpPr txBox="1"/>
            <p:nvPr/>
          </p:nvSpPr>
          <p:spPr>
            <a:xfrm>
              <a:off x="8940489" y="2370679"/>
              <a:ext cx="2295557" cy="1676939"/>
            </a:xfrm>
            <a:prstGeom prst="rect">
              <a:avLst/>
            </a:prstGeom>
            <a:noFill/>
            <a:effectLst/>
          </p:spPr>
          <p:txBody>
            <a:bodyPr wrap="square" rtlCol="0">
              <a:spAutoFit/>
            </a:bodyPr>
            <a:lstStyle/>
            <a:p>
              <a:pPr algn="ctr"/>
              <a:r>
                <a:rPr lang="en-US" sz="1700" dirty="0">
                  <a:solidFill>
                    <a:srgbClr val="920065"/>
                  </a:solidFill>
                  <a:latin typeface="Boulder" pitchFamily="2" charset="0"/>
                </a:rPr>
                <a:t>THIS IS A PLACEHOLDER TO SHOW YOU WHAT IT MAY LOOK LIKE.</a:t>
              </a:r>
            </a:p>
          </p:txBody>
        </p:sp>
        <p:pic>
          <p:nvPicPr>
            <p:cNvPr id="79" name="ribbo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pic>
        <p:nvPicPr>
          <p:cNvPr id="31" name="gras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35041"/>
            <a:ext cx="9144000" cy="822959"/>
          </a:xfrm>
          <a:prstGeom prst="rect">
            <a:avLst/>
          </a:prstGeom>
        </p:spPr>
      </p:pic>
      <p:pic>
        <p:nvPicPr>
          <p:cNvPr id="32" name="grass_flowers"/>
          <p:cNvPicPr>
            <a:picLocks noChangeAspect="1"/>
          </p:cNvPicPr>
          <p:nvPr/>
        </p:nvPicPr>
        <p:blipFill rotWithShape="1">
          <a:blip r:embed="rId8">
            <a:extLst>
              <a:ext uri="{28A0092B-C50C-407E-A947-70E740481C1C}">
                <a14:useLocalDpi xmlns:a14="http://schemas.microsoft.com/office/drawing/2010/main" val="0"/>
              </a:ext>
            </a:extLst>
          </a:blip>
          <a:srcRect b="14581"/>
          <a:stretch/>
        </p:blipFill>
        <p:spPr>
          <a:xfrm>
            <a:off x="0" y="5530185"/>
            <a:ext cx="9144000" cy="1327815"/>
          </a:xfrm>
          <a:prstGeom prst="rect">
            <a:avLst/>
          </a:prstGeom>
        </p:spPr>
      </p:pic>
      <p:grpSp>
        <p:nvGrpSpPr>
          <p:cNvPr id="33" name="hanger"/>
          <p:cNvGrpSpPr/>
          <p:nvPr/>
        </p:nvGrpSpPr>
        <p:grpSpPr>
          <a:xfrm>
            <a:off x="4171360" y="1982372"/>
            <a:ext cx="816455" cy="769815"/>
            <a:chOff x="4484449" y="80371"/>
            <a:chExt cx="1500356" cy="1414650"/>
          </a:xfrm>
        </p:grpSpPr>
        <p:cxnSp>
          <p:nvCxnSpPr>
            <p:cNvPr id="34" name="Straight Connector 33"/>
            <p:cNvCxnSpPr>
              <a:cxnSpLocks/>
            </p:cNvCxnSpPr>
            <p:nvPr/>
          </p:nvCxnSpPr>
          <p:spPr>
            <a:xfrm>
              <a:off x="5286620" y="114103"/>
              <a:ext cx="698185" cy="1380918"/>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H="1">
              <a:off x="4484449" y="185958"/>
              <a:ext cx="611475" cy="12036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 name="Sign3"/>
          <p:cNvGrpSpPr/>
          <p:nvPr/>
        </p:nvGrpSpPr>
        <p:grpSpPr>
          <a:xfrm>
            <a:off x="3269339" y="2444469"/>
            <a:ext cx="2588878" cy="2677161"/>
            <a:chOff x="8538194" y="1614820"/>
            <a:chExt cx="3100145" cy="3205862"/>
          </a:xfrm>
        </p:grpSpPr>
        <p:pic>
          <p:nvPicPr>
            <p:cNvPr id="38" name="ta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5" cy="3062107"/>
            </a:xfrm>
            <a:prstGeom prst="rect">
              <a:avLst/>
            </a:prstGeom>
            <a:effectLst>
              <a:outerShdw blurRad="152400" dist="88900" dir="4800000" sx="101000" sy="101000" algn="tl" rotWithShape="0">
                <a:prstClr val="black">
                  <a:alpha val="50000"/>
                </a:prstClr>
              </a:outerShdw>
            </a:effectLst>
          </p:spPr>
        </p:pic>
        <p:sp>
          <p:nvSpPr>
            <p:cNvPr id="39" name="TextBox 38"/>
            <p:cNvSpPr txBox="1"/>
            <p:nvPr/>
          </p:nvSpPr>
          <p:spPr>
            <a:xfrm>
              <a:off x="8940489" y="2370679"/>
              <a:ext cx="2295557" cy="1676939"/>
            </a:xfrm>
            <a:prstGeom prst="rect">
              <a:avLst/>
            </a:prstGeom>
            <a:noFill/>
            <a:effectLst/>
          </p:spPr>
          <p:txBody>
            <a:bodyPr wrap="square" rtlCol="0">
              <a:spAutoFit/>
            </a:bodyPr>
            <a:lstStyle/>
            <a:p>
              <a:pPr algn="ctr"/>
              <a:r>
                <a:rPr lang="en-US" sz="1700" dirty="0">
                  <a:solidFill>
                    <a:srgbClr val="920065"/>
                  </a:solidFill>
                  <a:latin typeface="Boulder" pitchFamily="2" charset="0"/>
                </a:rPr>
                <a:t>THIS IS A PLACEHOLDER TO SHOW YOU WHAT IT MAY LOOK LIKE.</a:t>
              </a:r>
            </a:p>
          </p:txBody>
        </p:sp>
        <p:pic>
          <p:nvPicPr>
            <p:cNvPr id="40" name="ribbo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grpSp>
        <p:nvGrpSpPr>
          <p:cNvPr id="56" name="hanger"/>
          <p:cNvGrpSpPr/>
          <p:nvPr/>
        </p:nvGrpSpPr>
        <p:grpSpPr>
          <a:xfrm>
            <a:off x="7021835" y="1365028"/>
            <a:ext cx="816455" cy="769815"/>
            <a:chOff x="4484449" y="80371"/>
            <a:chExt cx="1500356" cy="1414650"/>
          </a:xfrm>
        </p:grpSpPr>
        <p:cxnSp>
          <p:nvCxnSpPr>
            <p:cNvPr id="57" name="Straight Connector 56"/>
            <p:cNvCxnSpPr>
              <a:cxnSpLocks/>
            </p:cNvCxnSpPr>
            <p:nvPr/>
          </p:nvCxnSpPr>
          <p:spPr>
            <a:xfrm>
              <a:off x="5286620" y="114103"/>
              <a:ext cx="698185" cy="1380918"/>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4484449" y="185958"/>
              <a:ext cx="611475" cy="12036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0" name="Sign3"/>
          <p:cNvGrpSpPr/>
          <p:nvPr/>
        </p:nvGrpSpPr>
        <p:grpSpPr>
          <a:xfrm>
            <a:off x="6119814" y="1827125"/>
            <a:ext cx="2588878" cy="2677161"/>
            <a:chOff x="8538194" y="1614820"/>
            <a:chExt cx="3100145" cy="3205862"/>
          </a:xfrm>
        </p:grpSpPr>
        <p:pic>
          <p:nvPicPr>
            <p:cNvPr id="61" name="ta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5" cy="3062107"/>
            </a:xfrm>
            <a:prstGeom prst="rect">
              <a:avLst/>
            </a:prstGeom>
            <a:effectLst>
              <a:outerShdw blurRad="152400" dist="88900" dir="4800000" sx="101000" sy="101000" algn="tl" rotWithShape="0">
                <a:prstClr val="black">
                  <a:alpha val="50000"/>
                </a:prstClr>
              </a:outerShdw>
            </a:effectLst>
          </p:spPr>
        </p:pic>
        <p:sp>
          <p:nvSpPr>
            <p:cNvPr id="62" name="TextBox 61"/>
            <p:cNvSpPr txBox="1"/>
            <p:nvPr/>
          </p:nvSpPr>
          <p:spPr>
            <a:xfrm>
              <a:off x="8940489" y="2370679"/>
              <a:ext cx="2295557" cy="1676939"/>
            </a:xfrm>
            <a:prstGeom prst="rect">
              <a:avLst/>
            </a:prstGeom>
            <a:noFill/>
            <a:effectLst/>
          </p:spPr>
          <p:txBody>
            <a:bodyPr wrap="square" rtlCol="0">
              <a:spAutoFit/>
            </a:bodyPr>
            <a:lstStyle/>
            <a:p>
              <a:pPr algn="ctr"/>
              <a:r>
                <a:rPr lang="en-US" sz="1700" dirty="0">
                  <a:solidFill>
                    <a:srgbClr val="920065"/>
                  </a:solidFill>
                  <a:latin typeface="Boulder" pitchFamily="2" charset="0"/>
                </a:rPr>
                <a:t>THIS IS A PLACEHOLDER TO SHOW YOU WHAT IT MAY LOOK LIKE.</a:t>
              </a:r>
            </a:p>
          </p:txBody>
        </p:sp>
        <p:pic>
          <p:nvPicPr>
            <p:cNvPr id="63" name="ribbo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spTree>
    <p:extLst>
      <p:ext uri="{BB962C8B-B14F-4D97-AF65-F5344CB8AC3E}">
        <p14:creationId xmlns:p14="http://schemas.microsoft.com/office/powerpoint/2010/main" val="322075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31927"/>
            <a:ext cx="9144000" cy="822959"/>
          </a:xfrm>
          <a:prstGeom prst="rect">
            <a:avLst/>
          </a:prstGeom>
        </p:spPr>
      </p:pic>
      <p:pic>
        <p:nvPicPr>
          <p:cNvPr id="34" name="egg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6207">
            <a:off x="1136660" y="5430028"/>
            <a:ext cx="935307" cy="1297163"/>
          </a:xfrm>
          <a:prstGeom prst="rect">
            <a:avLst/>
          </a:prstGeom>
        </p:spPr>
      </p:pic>
      <p:pic>
        <p:nvPicPr>
          <p:cNvPr id="33" name="egg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936913">
            <a:off x="7565067" y="5105191"/>
            <a:ext cx="1095563" cy="1519418"/>
          </a:xfrm>
          <a:prstGeom prst="rect">
            <a:avLst/>
          </a:prstGeom>
        </p:spPr>
      </p:pic>
      <p:grpSp>
        <p:nvGrpSpPr>
          <p:cNvPr id="8" name="Sign3"/>
          <p:cNvGrpSpPr/>
          <p:nvPr/>
        </p:nvGrpSpPr>
        <p:grpSpPr>
          <a:xfrm rot="326061">
            <a:off x="5596136" y="4416315"/>
            <a:ext cx="2147702" cy="2220938"/>
            <a:chOff x="8538194" y="1614820"/>
            <a:chExt cx="3100146" cy="3205861"/>
          </a:xfrm>
        </p:grpSpPr>
        <p:pic>
          <p:nvPicPr>
            <p:cNvPr id="53" name="ta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8194" y="1758575"/>
              <a:ext cx="3100146" cy="3062106"/>
            </a:xfrm>
            <a:prstGeom prst="rect">
              <a:avLst/>
            </a:prstGeom>
            <a:effectLst>
              <a:outerShdw blurRad="152400" dist="88900" dir="4800000" sx="101000" sy="101000" algn="tl" rotWithShape="0">
                <a:prstClr val="black">
                  <a:alpha val="50000"/>
                </a:prstClr>
              </a:outerShdw>
            </a:effectLst>
          </p:spPr>
        </p:pic>
        <p:sp>
          <p:nvSpPr>
            <p:cNvPr id="54" name="TextBox 53"/>
            <p:cNvSpPr txBox="1"/>
            <p:nvPr/>
          </p:nvSpPr>
          <p:spPr>
            <a:xfrm>
              <a:off x="8960693" y="1951631"/>
              <a:ext cx="2295557" cy="2182460"/>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75" dirty="0">
                  <a:solidFill>
                    <a:srgbClr val="920065"/>
                  </a:solidFill>
                  <a:latin typeface="Boulder" pitchFamily="2" charset="0"/>
                </a:rPr>
                <a:t>THIS IS A PLACEHOLDER TO SHOW YOU WHAT IT MAY LOOK LIKE.</a:t>
              </a:r>
            </a:p>
          </p:txBody>
        </p:sp>
        <p:pic>
          <p:nvPicPr>
            <p:cNvPr id="55" name="ribbon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grpSp>
        <p:nvGrpSpPr>
          <p:cNvPr id="76" name="Sign1"/>
          <p:cNvGrpSpPr/>
          <p:nvPr/>
        </p:nvGrpSpPr>
        <p:grpSpPr>
          <a:xfrm rot="21447871">
            <a:off x="1731695" y="4317614"/>
            <a:ext cx="2135668" cy="2208494"/>
            <a:chOff x="8538194" y="1614820"/>
            <a:chExt cx="3100146" cy="3205861"/>
          </a:xfrm>
        </p:grpSpPr>
        <p:pic>
          <p:nvPicPr>
            <p:cNvPr id="77" name="ta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8194" y="1758575"/>
              <a:ext cx="3100146" cy="3062106"/>
            </a:xfrm>
            <a:prstGeom prst="rect">
              <a:avLst/>
            </a:prstGeom>
            <a:effectLst>
              <a:outerShdw blurRad="152400" dist="88900" dir="4800000" sx="101000" sy="101000" algn="tl" rotWithShape="0">
                <a:prstClr val="black">
                  <a:alpha val="50000"/>
                </a:prstClr>
              </a:outerShdw>
            </a:effectLst>
          </p:spPr>
        </p:pic>
        <p:sp>
          <p:nvSpPr>
            <p:cNvPr id="78" name="TextBox 77"/>
            <p:cNvSpPr txBox="1"/>
            <p:nvPr/>
          </p:nvSpPr>
          <p:spPr>
            <a:xfrm>
              <a:off x="8901076" y="1986985"/>
              <a:ext cx="2295556" cy="2110988"/>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00" dirty="0">
                  <a:solidFill>
                    <a:srgbClr val="920065"/>
                  </a:solidFill>
                  <a:latin typeface="Boulder" pitchFamily="2" charset="0"/>
                </a:rPr>
                <a:t>THIS IS A PLACEHOLDER TO SHOW YOU WHAT IT MAY LOOK LIKE.</a:t>
              </a:r>
            </a:p>
          </p:txBody>
        </p:sp>
        <p:pic>
          <p:nvPicPr>
            <p:cNvPr id="79" name="ribbo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grpSp>
        <p:nvGrpSpPr>
          <p:cNvPr id="68" name="Sign2"/>
          <p:cNvGrpSpPr/>
          <p:nvPr/>
        </p:nvGrpSpPr>
        <p:grpSpPr>
          <a:xfrm rot="21250016">
            <a:off x="3576932" y="4210924"/>
            <a:ext cx="2363598" cy="2444198"/>
            <a:chOff x="8538194" y="1614820"/>
            <a:chExt cx="3100145" cy="3205862"/>
          </a:xfrm>
        </p:grpSpPr>
        <p:pic>
          <p:nvPicPr>
            <p:cNvPr id="69" name="ta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38194" y="1758575"/>
              <a:ext cx="3100145" cy="3062107"/>
            </a:xfrm>
            <a:prstGeom prst="rect">
              <a:avLst/>
            </a:prstGeom>
            <a:effectLst>
              <a:outerShdw blurRad="152400" dist="88900" dir="4800000" sx="101000" sy="101000" algn="tl" rotWithShape="0">
                <a:prstClr val="black">
                  <a:alpha val="50000"/>
                </a:prstClr>
              </a:outerShdw>
            </a:effectLst>
          </p:spPr>
        </p:pic>
        <p:sp>
          <p:nvSpPr>
            <p:cNvPr id="70" name="TextBox 69"/>
            <p:cNvSpPr txBox="1"/>
            <p:nvPr/>
          </p:nvSpPr>
          <p:spPr>
            <a:xfrm>
              <a:off x="8940489" y="2130666"/>
              <a:ext cx="2295556" cy="1983108"/>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75" dirty="0">
                  <a:solidFill>
                    <a:srgbClr val="920065"/>
                  </a:solidFill>
                  <a:latin typeface="Boulder" pitchFamily="2" charset="0"/>
                </a:rPr>
                <a:t>THIS IS A PLACEHOLDER TO SHOW YOU WHAT IT MAY LOOK LIKE.</a:t>
              </a:r>
            </a:p>
          </p:txBody>
        </p:sp>
        <p:pic>
          <p:nvPicPr>
            <p:cNvPr id="71" name="ribbon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pic>
        <p:nvPicPr>
          <p:cNvPr id="35" name="egg5"/>
          <p:cNvPicPr>
            <a:picLocks noChangeAspect="1"/>
          </p:cNvPicPr>
          <p:nvPr/>
        </p:nvPicPr>
        <p:blipFill rotWithShape="1">
          <a:blip r:embed="rId12">
            <a:duotone>
              <a:prstClr val="black"/>
              <a:srgbClr val="7030A0">
                <a:tint val="45000"/>
                <a:satMod val="400000"/>
              </a:srgbClr>
            </a:duotone>
            <a:extLst>
              <a:ext uri="{BEBA8EAE-BF5A-486C-A8C5-ECC9F3942E4B}">
                <a14:imgProps xmlns:a14="http://schemas.microsoft.com/office/drawing/2010/main">
                  <a14:imgLayer r:embed="rId13">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1" r="40356"/>
          <a:stretch/>
        </p:blipFill>
        <p:spPr>
          <a:xfrm rot="6057375">
            <a:off x="2528397" y="5615116"/>
            <a:ext cx="688043" cy="1562156"/>
          </a:xfrm>
          <a:prstGeom prst="rect">
            <a:avLst/>
          </a:prstGeom>
          <a:effectLst>
            <a:outerShdw blurRad="139700" dist="76200" dir="1200000" sx="102000" sy="102000" algn="ctr" rotWithShape="0">
              <a:prstClr val="black">
                <a:alpha val="40000"/>
              </a:prstClr>
            </a:outerShdw>
          </a:effectLst>
        </p:spPr>
      </p:pic>
      <p:pic>
        <p:nvPicPr>
          <p:cNvPr id="32" name="egg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8526738">
            <a:off x="7409081" y="5517674"/>
            <a:ext cx="932842" cy="1263223"/>
          </a:xfrm>
          <a:prstGeom prst="rect">
            <a:avLst/>
          </a:prstGeom>
          <a:effectLst>
            <a:outerShdw blurRad="139700" dist="139700" dir="6600000" algn="tl" rotWithShape="0">
              <a:prstClr val="black">
                <a:alpha val="40000"/>
              </a:prstClr>
            </a:outerShdw>
          </a:effectLst>
        </p:spPr>
      </p:pic>
      <p:pic>
        <p:nvPicPr>
          <p:cNvPr id="31"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67963"/>
            <a:ext cx="9144000" cy="586923"/>
          </a:xfrm>
          <a:prstGeom prst="rect">
            <a:avLst/>
          </a:prstGeom>
        </p:spPr>
      </p:pic>
      <p:pic>
        <p:nvPicPr>
          <p:cNvPr id="22" name="grass_flowers"/>
          <p:cNvPicPr>
            <a:picLocks noChangeAspect="1"/>
          </p:cNvPicPr>
          <p:nvPr/>
        </p:nvPicPr>
        <p:blipFill rotWithShape="1">
          <a:blip r:embed="rId15">
            <a:extLst>
              <a:ext uri="{28A0092B-C50C-407E-A947-70E740481C1C}">
                <a14:useLocalDpi xmlns:a14="http://schemas.microsoft.com/office/drawing/2010/main" val="0"/>
              </a:ext>
            </a:extLst>
          </a:blip>
          <a:srcRect b="9556"/>
          <a:stretch/>
        </p:blipFill>
        <p:spPr>
          <a:xfrm>
            <a:off x="1" y="5448955"/>
            <a:ext cx="9144000" cy="1405931"/>
          </a:xfrm>
          <a:prstGeom prst="rect">
            <a:avLst/>
          </a:prstGeom>
        </p:spPr>
      </p:pic>
      <p:sp>
        <p:nvSpPr>
          <p:cNvPr id="40" name="TextBox 39"/>
          <p:cNvSpPr txBox="1"/>
          <p:nvPr/>
        </p:nvSpPr>
        <p:spPr>
          <a:xfrm>
            <a:off x="2347827" y="1503325"/>
            <a:ext cx="4471812" cy="1581202"/>
          </a:xfrm>
          <a:prstGeom prst="rect">
            <a:avLst/>
          </a:prstGeom>
          <a:noFill/>
          <a:effectLst/>
        </p:spPr>
        <p:txBody>
          <a:bodyPr wrap="square" rtlCol="0">
            <a:spAutoFit/>
          </a:bodyPr>
          <a:lstStyle/>
          <a:p>
            <a:pPr algn="ctr"/>
            <a:r>
              <a:rPr lang="en-US" sz="1875" dirty="0">
                <a:ln w="12700">
                  <a:solidFill>
                    <a:srgbClr val="D60093"/>
                  </a:solidFill>
                </a:ln>
                <a:solidFill>
                  <a:srgbClr val="FEF5F4"/>
                </a:solidFill>
                <a:latin typeface="Boulder" pitchFamily="2" charset="0"/>
              </a:rPr>
              <a:t>THIS IS A PLACEHOLDER FOR YOUR TEXT AND REPRESENTATION OF WHAT IT MAY LOOK LIKE.</a:t>
            </a:r>
            <a:r>
              <a:rPr lang="en-US" sz="1350" dirty="0">
                <a:latin typeface="Boulder" pitchFamily="2" charset="0"/>
              </a:rPr>
              <a:t/>
            </a:r>
            <a:br>
              <a:rPr lang="en-US" sz="1350" dirty="0">
                <a:latin typeface="Boulder" pitchFamily="2" charset="0"/>
              </a:rPr>
            </a:br>
            <a:r>
              <a:rPr lang="en-US" sz="1350" dirty="0">
                <a:latin typeface="Boulder" pitchFamily="2" charset="0"/>
              </a:rPr>
              <a:t/>
            </a:r>
            <a:br>
              <a:rPr lang="en-US" sz="1350" dirty="0">
                <a:latin typeface="Boulder" pitchFamily="2" charset="0"/>
              </a:rPr>
            </a:br>
            <a:r>
              <a:rPr lang="en-US" sz="1350" dirty="0">
                <a:latin typeface="Boulder" pitchFamily="2" charset="0"/>
              </a:rPr>
              <a:t>THIS IS A PLACEHOLDER TO SHOW YOU WHAT IT MAY LOOK LIKE WHEN YOU FILL IN THE AREAS OF TEXT.</a:t>
            </a:r>
          </a:p>
        </p:txBody>
      </p:sp>
    </p:spTree>
    <p:extLst>
      <p:ext uri="{BB962C8B-B14F-4D97-AF65-F5344CB8AC3E}">
        <p14:creationId xmlns:p14="http://schemas.microsoft.com/office/powerpoint/2010/main" val="330093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347827" y="1503325"/>
            <a:ext cx="4471812" cy="1581202"/>
          </a:xfrm>
          <a:prstGeom prst="rect">
            <a:avLst/>
          </a:prstGeom>
          <a:noFill/>
          <a:effectLst/>
        </p:spPr>
        <p:txBody>
          <a:bodyPr wrap="square" rtlCol="0">
            <a:spAutoFit/>
          </a:bodyPr>
          <a:lstStyle/>
          <a:p>
            <a:pPr algn="ctr"/>
            <a:r>
              <a:rPr lang="en-US" sz="1875" dirty="0">
                <a:ln w="12700">
                  <a:solidFill>
                    <a:srgbClr val="D60093"/>
                  </a:solidFill>
                </a:ln>
                <a:solidFill>
                  <a:srgbClr val="FEF5F4"/>
                </a:solidFill>
                <a:latin typeface="Boulder" pitchFamily="2" charset="0"/>
              </a:rPr>
              <a:t>THIS IS A PLACEHOLDER FOR YOUR TEXT AND REPRESENTATION OF WHAT IT MAY LOOK LIKE.</a:t>
            </a:r>
            <a:r>
              <a:rPr lang="en-US" sz="1350" dirty="0">
                <a:latin typeface="Boulder" pitchFamily="2" charset="0"/>
              </a:rPr>
              <a:t/>
            </a:r>
            <a:br>
              <a:rPr lang="en-US" sz="1350" dirty="0">
                <a:latin typeface="Boulder" pitchFamily="2" charset="0"/>
              </a:rPr>
            </a:br>
            <a:r>
              <a:rPr lang="en-US" sz="1350" dirty="0">
                <a:latin typeface="Boulder" pitchFamily="2" charset="0"/>
              </a:rPr>
              <a:t/>
            </a:r>
            <a:br>
              <a:rPr lang="en-US" sz="1350" dirty="0">
                <a:latin typeface="Boulder" pitchFamily="2" charset="0"/>
              </a:rPr>
            </a:br>
            <a:r>
              <a:rPr lang="en-US" sz="1350" dirty="0">
                <a:latin typeface="Boulder" pitchFamily="2" charset="0"/>
              </a:rPr>
              <a:t>THIS IS A PLACEHOLDER TO SHOW YOU WHAT IT MAY LOOK LIKE WHEN YOU FILL IN THE AREAS OF TEXT.</a:t>
            </a:r>
          </a:p>
        </p:txBody>
      </p:sp>
      <p:pic>
        <p:nvPicPr>
          <p:cNvPr id="26"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31927"/>
            <a:ext cx="9144000" cy="822959"/>
          </a:xfrm>
          <a:prstGeom prst="rect">
            <a:avLst/>
          </a:prstGeom>
        </p:spPr>
      </p:pic>
      <p:pic>
        <p:nvPicPr>
          <p:cNvPr id="27" name="egg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36207">
            <a:off x="1136660" y="5430028"/>
            <a:ext cx="935307" cy="1297163"/>
          </a:xfrm>
          <a:prstGeom prst="rect">
            <a:avLst/>
          </a:prstGeom>
        </p:spPr>
      </p:pic>
      <p:pic>
        <p:nvPicPr>
          <p:cNvPr id="28" name="egg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rot="936913">
            <a:off x="7565067" y="5105191"/>
            <a:ext cx="1095563" cy="1519418"/>
          </a:xfrm>
          <a:prstGeom prst="rect">
            <a:avLst/>
          </a:prstGeom>
        </p:spPr>
      </p:pic>
      <p:grpSp>
        <p:nvGrpSpPr>
          <p:cNvPr id="29" name="Sign3"/>
          <p:cNvGrpSpPr/>
          <p:nvPr/>
        </p:nvGrpSpPr>
        <p:grpSpPr>
          <a:xfrm rot="326061">
            <a:off x="5596136" y="4416315"/>
            <a:ext cx="2147702" cy="2220938"/>
            <a:chOff x="8538194" y="1614820"/>
            <a:chExt cx="3100146" cy="3205861"/>
          </a:xfrm>
        </p:grpSpPr>
        <p:pic>
          <p:nvPicPr>
            <p:cNvPr id="30" name="ta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6" cy="3062106"/>
            </a:xfrm>
            <a:prstGeom prst="rect">
              <a:avLst/>
            </a:prstGeom>
            <a:effectLst>
              <a:outerShdw blurRad="152400" dist="88900" dir="4800000" sx="101000" sy="101000" algn="tl" rotWithShape="0">
                <a:prstClr val="black">
                  <a:alpha val="50000"/>
                </a:prstClr>
              </a:outerShdw>
            </a:effectLst>
          </p:spPr>
        </p:pic>
        <p:sp>
          <p:nvSpPr>
            <p:cNvPr id="36" name="TextBox 35"/>
            <p:cNvSpPr txBox="1"/>
            <p:nvPr/>
          </p:nvSpPr>
          <p:spPr>
            <a:xfrm>
              <a:off x="8960693" y="1951631"/>
              <a:ext cx="2295557" cy="2182460"/>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75" dirty="0">
                  <a:solidFill>
                    <a:srgbClr val="920065"/>
                  </a:solidFill>
                  <a:latin typeface="Boulder" pitchFamily="2" charset="0"/>
                </a:rPr>
                <a:t>THIS IS A PLACEHOLDER TO SHOW YOU WHAT IT MAY LOOK LIKE.</a:t>
              </a:r>
            </a:p>
          </p:txBody>
        </p:sp>
        <p:pic>
          <p:nvPicPr>
            <p:cNvPr id="37" name="ribbon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grpSp>
        <p:nvGrpSpPr>
          <p:cNvPr id="38" name="Sign1"/>
          <p:cNvGrpSpPr/>
          <p:nvPr/>
        </p:nvGrpSpPr>
        <p:grpSpPr>
          <a:xfrm rot="21447871">
            <a:off x="1731695" y="4317614"/>
            <a:ext cx="2135668" cy="2208494"/>
            <a:chOff x="8538194" y="1614820"/>
            <a:chExt cx="3100146" cy="3205861"/>
          </a:xfrm>
        </p:grpSpPr>
        <p:pic>
          <p:nvPicPr>
            <p:cNvPr id="39" name="tag"/>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6" cy="3062106"/>
            </a:xfrm>
            <a:prstGeom prst="rect">
              <a:avLst/>
            </a:prstGeom>
            <a:effectLst>
              <a:outerShdw blurRad="152400" dist="88900" dir="4800000" sx="101000" sy="101000" algn="tl" rotWithShape="0">
                <a:prstClr val="black">
                  <a:alpha val="50000"/>
                </a:prstClr>
              </a:outerShdw>
            </a:effectLst>
          </p:spPr>
        </p:pic>
        <p:sp>
          <p:nvSpPr>
            <p:cNvPr id="40" name="TextBox 39"/>
            <p:cNvSpPr txBox="1"/>
            <p:nvPr/>
          </p:nvSpPr>
          <p:spPr>
            <a:xfrm>
              <a:off x="8901076" y="1986985"/>
              <a:ext cx="2295556" cy="2110988"/>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00" dirty="0">
                  <a:solidFill>
                    <a:srgbClr val="920065"/>
                  </a:solidFill>
                  <a:latin typeface="Boulder" pitchFamily="2" charset="0"/>
                </a:rPr>
                <a:t>THIS IS A PLACEHOLDER TO SHOW YOU WHAT IT MAY LOOK LIKE.</a:t>
              </a:r>
            </a:p>
          </p:txBody>
        </p:sp>
        <p:pic>
          <p:nvPicPr>
            <p:cNvPr id="41" name="ribbon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grpSp>
        <p:nvGrpSpPr>
          <p:cNvPr id="42" name="Sign2"/>
          <p:cNvGrpSpPr/>
          <p:nvPr/>
        </p:nvGrpSpPr>
        <p:grpSpPr>
          <a:xfrm rot="21250016">
            <a:off x="3576932" y="4210924"/>
            <a:ext cx="2363598" cy="2444198"/>
            <a:chOff x="8538194" y="1614820"/>
            <a:chExt cx="3100145" cy="3205862"/>
          </a:xfrm>
        </p:grpSpPr>
        <p:pic>
          <p:nvPicPr>
            <p:cNvPr id="43" name="tag"/>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5" cy="3062107"/>
            </a:xfrm>
            <a:prstGeom prst="rect">
              <a:avLst/>
            </a:prstGeom>
            <a:effectLst>
              <a:outerShdw blurRad="152400" dist="88900" dir="4800000" sx="101000" sy="101000" algn="tl" rotWithShape="0">
                <a:prstClr val="black">
                  <a:alpha val="50000"/>
                </a:prstClr>
              </a:outerShdw>
            </a:effectLst>
          </p:spPr>
        </p:pic>
        <p:sp>
          <p:nvSpPr>
            <p:cNvPr id="44" name="TextBox 43"/>
            <p:cNvSpPr txBox="1"/>
            <p:nvPr/>
          </p:nvSpPr>
          <p:spPr>
            <a:xfrm>
              <a:off x="8940489" y="2130666"/>
              <a:ext cx="2295556" cy="1983108"/>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75" dirty="0">
                  <a:solidFill>
                    <a:srgbClr val="920065"/>
                  </a:solidFill>
                  <a:latin typeface="Boulder" pitchFamily="2" charset="0"/>
                </a:rPr>
                <a:t>THIS IS A PLACEHOLDER TO SHOW YOU WHAT IT MAY LOOK LIKE.</a:t>
              </a:r>
            </a:p>
          </p:txBody>
        </p:sp>
        <p:pic>
          <p:nvPicPr>
            <p:cNvPr id="45" name="ribbon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pic>
        <p:nvPicPr>
          <p:cNvPr id="46" name="egg5"/>
          <p:cNvPicPr>
            <a:picLocks noChangeAspect="1"/>
          </p:cNvPicPr>
          <p:nvPr/>
        </p:nvPicPr>
        <p:blipFill rotWithShape="1">
          <a:blip r:embed="rId15">
            <a:duotone>
              <a:prstClr val="black"/>
              <a:srgbClr val="7030A0">
                <a:tint val="45000"/>
                <a:satMod val="400000"/>
              </a:srgbClr>
            </a:duotone>
            <a:extLst>
              <a:ext uri="{BEBA8EAE-BF5A-486C-A8C5-ECC9F3942E4B}">
                <a14:imgProps xmlns:a14="http://schemas.microsoft.com/office/drawing/2010/main">
                  <a14:imgLayer r:embed="rId16">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1" r="40356"/>
          <a:stretch/>
        </p:blipFill>
        <p:spPr>
          <a:xfrm rot="6057375">
            <a:off x="2528397" y="5615116"/>
            <a:ext cx="688043" cy="1562156"/>
          </a:xfrm>
          <a:prstGeom prst="rect">
            <a:avLst/>
          </a:prstGeom>
          <a:effectLst>
            <a:outerShdw blurRad="139700" dist="76200" dir="1200000" sx="102000" sy="102000" algn="ctr" rotWithShape="0">
              <a:prstClr val="black">
                <a:alpha val="40000"/>
              </a:prstClr>
            </a:outerShdw>
          </a:effectLst>
        </p:spPr>
      </p:pic>
      <p:pic>
        <p:nvPicPr>
          <p:cNvPr id="47" name="egg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8526738">
            <a:off x="7409081" y="5517674"/>
            <a:ext cx="932842" cy="1263223"/>
          </a:xfrm>
          <a:prstGeom prst="rect">
            <a:avLst/>
          </a:prstGeom>
          <a:effectLst>
            <a:outerShdw blurRad="139700" dist="139700" dir="6600000" algn="tl" rotWithShape="0">
              <a:prstClr val="black">
                <a:alpha val="40000"/>
              </a:prstClr>
            </a:outerShdw>
          </a:effectLst>
        </p:spPr>
      </p:pic>
      <p:pic>
        <p:nvPicPr>
          <p:cNvPr id="48" name="gra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67963"/>
            <a:ext cx="9144000" cy="586923"/>
          </a:xfrm>
          <a:prstGeom prst="rect">
            <a:avLst/>
          </a:prstGeom>
        </p:spPr>
      </p:pic>
      <p:pic>
        <p:nvPicPr>
          <p:cNvPr id="49" name="grass_flowers"/>
          <p:cNvPicPr>
            <a:picLocks noChangeAspect="1"/>
          </p:cNvPicPr>
          <p:nvPr/>
        </p:nvPicPr>
        <p:blipFill rotWithShape="1">
          <a:blip r:embed="rId18">
            <a:extLst>
              <a:ext uri="{28A0092B-C50C-407E-A947-70E740481C1C}">
                <a14:useLocalDpi xmlns:a14="http://schemas.microsoft.com/office/drawing/2010/main" val="0"/>
              </a:ext>
            </a:extLst>
          </a:blip>
          <a:srcRect b="9556"/>
          <a:stretch/>
        </p:blipFill>
        <p:spPr>
          <a:xfrm>
            <a:off x="1" y="5448955"/>
            <a:ext cx="9144000" cy="1405931"/>
          </a:xfrm>
          <a:prstGeom prst="rect">
            <a:avLst/>
          </a:prstGeom>
        </p:spPr>
      </p:pic>
    </p:spTree>
    <p:extLst>
      <p:ext uri="{BB962C8B-B14F-4D97-AF65-F5344CB8AC3E}">
        <p14:creationId xmlns:p14="http://schemas.microsoft.com/office/powerpoint/2010/main" val="419124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tag"/>
          <p:cNvGrpSpPr/>
          <p:nvPr/>
        </p:nvGrpSpPr>
        <p:grpSpPr>
          <a:xfrm rot="20889785">
            <a:off x="2011162" y="3928124"/>
            <a:ext cx="2137325" cy="2190587"/>
            <a:chOff x="4849682" y="4098224"/>
            <a:chExt cx="2503206" cy="2565586"/>
          </a:xfrm>
        </p:grpSpPr>
        <p:pic>
          <p:nvPicPr>
            <p:cNvPr id="29" name="ta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49682" y="4191318"/>
              <a:ext cx="2503206" cy="2472492"/>
            </a:xfrm>
            <a:prstGeom prst="rect">
              <a:avLst/>
            </a:prstGeom>
            <a:effectLst>
              <a:outerShdw blurRad="152400" dist="88900" dir="4800000" sx="101000" sy="101000" algn="tl" rotWithShape="0">
                <a:prstClr val="black">
                  <a:alpha val="71000"/>
                </a:prstClr>
              </a:outerShdw>
            </a:effectLst>
          </p:spPr>
        </p:pic>
        <p:sp>
          <p:nvSpPr>
            <p:cNvPr id="30" name="TextBox 29"/>
            <p:cNvSpPr txBox="1"/>
            <p:nvPr/>
          </p:nvSpPr>
          <p:spPr>
            <a:xfrm>
              <a:off x="4933812" y="4855061"/>
              <a:ext cx="2295556" cy="1045345"/>
            </a:xfrm>
            <a:prstGeom prst="rect">
              <a:avLst/>
            </a:prstGeom>
            <a:noFill/>
            <a:effectLst/>
          </p:spPr>
          <p:txBody>
            <a:bodyPr wrap="square" rtlCol="0">
              <a:spAutoFit/>
            </a:bodyPr>
            <a:lstStyle/>
            <a:p>
              <a:pPr algn="ctr"/>
              <a:r>
                <a:rPr lang="en-US" sz="1300" dirty="0">
                  <a:solidFill>
                    <a:srgbClr val="920065"/>
                  </a:solidFill>
                  <a:latin typeface="Boulder" pitchFamily="2" charset="0"/>
                </a:rPr>
                <a:t>THIS IS A PLACEHOLDER TO SHOW YOU WHAT IT MAY LOOK LIKE.</a:t>
              </a:r>
            </a:p>
          </p:txBody>
        </p:sp>
        <p:pic>
          <p:nvPicPr>
            <p:cNvPr id="31" name="bo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77683" y="4098224"/>
              <a:ext cx="196177" cy="413898"/>
            </a:xfrm>
            <a:prstGeom prst="rect">
              <a:avLst/>
            </a:prstGeom>
            <a:effectLst>
              <a:outerShdw blurRad="25400" dist="12700" dir="5400000" algn="t" rotWithShape="0">
                <a:prstClr val="black">
                  <a:alpha val="39000"/>
                </a:prstClr>
              </a:outerShdw>
            </a:effectLst>
          </p:spPr>
        </p:pic>
      </p:grpSp>
      <p:grpSp>
        <p:nvGrpSpPr>
          <p:cNvPr id="32" name="tag"/>
          <p:cNvGrpSpPr/>
          <p:nvPr/>
        </p:nvGrpSpPr>
        <p:grpSpPr>
          <a:xfrm rot="819574">
            <a:off x="4641672" y="4817966"/>
            <a:ext cx="2077829" cy="2129608"/>
            <a:chOff x="4849682" y="4098224"/>
            <a:chExt cx="2503207" cy="2565586"/>
          </a:xfrm>
        </p:grpSpPr>
        <p:pic>
          <p:nvPicPr>
            <p:cNvPr id="33" name="ta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682" y="4191319"/>
              <a:ext cx="2503207" cy="2472491"/>
            </a:xfrm>
            <a:prstGeom prst="rect">
              <a:avLst/>
            </a:prstGeom>
            <a:effectLst>
              <a:outerShdw blurRad="152400" dist="88900" dir="4800000" sx="101000" sy="101000" algn="tl" rotWithShape="0">
                <a:prstClr val="black">
                  <a:alpha val="71000"/>
                </a:prstClr>
              </a:outerShdw>
            </a:effectLst>
          </p:spPr>
        </p:pic>
        <p:sp>
          <p:nvSpPr>
            <p:cNvPr id="34" name="TextBox 33"/>
            <p:cNvSpPr txBox="1"/>
            <p:nvPr/>
          </p:nvSpPr>
          <p:spPr>
            <a:xfrm>
              <a:off x="5154950" y="4748624"/>
              <a:ext cx="1848704" cy="1316288"/>
            </a:xfrm>
            <a:prstGeom prst="rect">
              <a:avLst/>
            </a:prstGeom>
            <a:noFill/>
            <a:effectLst/>
          </p:spPr>
          <p:txBody>
            <a:bodyPr wrap="square" rtlCol="0">
              <a:spAutoFit/>
            </a:bodyPr>
            <a:lstStyle/>
            <a:p>
              <a:pPr algn="ctr"/>
              <a:r>
                <a:rPr lang="en-US" sz="1300" dirty="0">
                  <a:solidFill>
                    <a:srgbClr val="920065"/>
                  </a:solidFill>
                  <a:latin typeface="Boulder" pitchFamily="2" charset="0"/>
                </a:rPr>
                <a:t>THIS IS A PLACEHOLDER TO SHOW YOU WHAT IT MAY LOOK LIKE.</a:t>
              </a:r>
            </a:p>
          </p:txBody>
        </p:sp>
        <p:pic>
          <p:nvPicPr>
            <p:cNvPr id="35" name="bow"/>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977683" y="4098224"/>
              <a:ext cx="196177" cy="413898"/>
            </a:xfrm>
            <a:prstGeom prst="rect">
              <a:avLst/>
            </a:prstGeom>
            <a:effectLst>
              <a:outerShdw blurRad="25400" dist="12700" dir="5400000" algn="t" rotWithShape="0">
                <a:prstClr val="black">
                  <a:alpha val="39000"/>
                </a:prstClr>
              </a:outerShdw>
            </a:effectLst>
          </p:spPr>
        </p:pic>
      </p:grpSp>
      <p:pic>
        <p:nvPicPr>
          <p:cNvPr id="13" name="egg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36207">
            <a:off x="171441" y="2905577"/>
            <a:ext cx="1172708" cy="1626410"/>
          </a:xfrm>
          <a:prstGeom prst="rect">
            <a:avLst/>
          </a:prstGeom>
          <a:effectLst>
            <a:outerShdw blurRad="279400" dist="101600" dir="5400000" sx="103000" sy="103000" algn="ctr" rotWithShape="0">
              <a:srgbClr val="000000">
                <a:alpha val="60000"/>
              </a:srgbClr>
            </a:outerShdw>
          </a:effectLst>
        </p:spPr>
      </p:pic>
      <p:pic>
        <p:nvPicPr>
          <p:cNvPr id="14" name="egg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10792">
            <a:off x="-258313" y="4774697"/>
            <a:ext cx="1197887" cy="1516554"/>
          </a:xfrm>
          <a:prstGeom prst="rect">
            <a:avLst/>
          </a:prstGeom>
          <a:effectLst>
            <a:outerShdw blurRad="279400" dist="114300" dir="5400000" sx="103000" sy="103000" algn="ctr" rotWithShape="0">
              <a:srgbClr val="000000">
                <a:alpha val="62000"/>
              </a:srgbClr>
            </a:outerShdw>
          </a:effectLst>
        </p:spPr>
      </p:pic>
      <p:pic>
        <p:nvPicPr>
          <p:cNvPr id="15" name="egg5"/>
          <p:cNvPicPr>
            <a:picLocks noChangeAspect="1"/>
          </p:cNvPicPr>
          <p:nvPr/>
        </p:nvPicPr>
        <p:blipFill>
          <a:blip r:embed="rId9">
            <a:duotone>
              <a:prstClr val="black"/>
              <a:srgbClr val="7030A0">
                <a:tint val="45000"/>
                <a:satMod val="400000"/>
              </a:srgbClr>
            </a:duotone>
            <a:extLst>
              <a:ext uri="{BEBA8EAE-BF5A-486C-A8C5-ECC9F3942E4B}">
                <a14:imgProps xmlns:a14="http://schemas.microsoft.com/office/drawing/2010/main">
                  <a14:imgLayer r:embed="rId10">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7231987">
            <a:off x="777983" y="5461785"/>
            <a:ext cx="1146776" cy="1552925"/>
          </a:xfrm>
          <a:prstGeom prst="rect">
            <a:avLst/>
          </a:prstGeom>
          <a:effectLst>
            <a:outerShdw blurRad="279400" dist="101600" dir="5400000" sx="103000" sy="103000" algn="ctr" rotWithShape="0">
              <a:srgbClr val="000000">
                <a:alpha val="63000"/>
              </a:srgbClr>
            </a:outerShdw>
          </a:effectLst>
        </p:spPr>
      </p:pic>
      <p:pic>
        <p:nvPicPr>
          <p:cNvPr id="16" name="egg4"/>
          <p:cNvPicPr>
            <a:picLocks noChangeAspect="1"/>
          </p:cNvPicPr>
          <p:nvPr/>
        </p:nvPicPr>
        <p:blipFill>
          <a:blip r:embed="rId11">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rot="3609648">
            <a:off x="7893310" y="3578129"/>
            <a:ext cx="1119735" cy="1557892"/>
          </a:xfrm>
          <a:prstGeom prst="rect">
            <a:avLst/>
          </a:prstGeom>
          <a:effectLst>
            <a:outerShdw blurRad="279400" dist="101600" dir="3780000" sx="103000" sy="103000" algn="tr" rotWithShape="0">
              <a:prstClr val="black">
                <a:alpha val="63000"/>
              </a:prstClr>
            </a:outerShdw>
          </a:effectLst>
        </p:spPr>
      </p:pic>
      <p:pic>
        <p:nvPicPr>
          <p:cNvPr id="17" name="egg3"/>
          <p:cNvPicPr>
            <a:picLocks noChangeAspect="1"/>
          </p:cNvPicPr>
          <p:nvPr/>
        </p:nvPicPr>
        <p:blipFill rotWithShape="1">
          <a:blip r:embed="rId12">
            <a:extLst>
              <a:ext uri="{28A0092B-C50C-407E-A947-70E740481C1C}">
                <a14:useLocalDpi xmlns:a14="http://schemas.microsoft.com/office/drawing/2010/main" val="0"/>
              </a:ext>
            </a:extLst>
          </a:blip>
          <a:srcRect t="56287"/>
          <a:stretch/>
        </p:blipFill>
        <p:spPr>
          <a:xfrm rot="5400000">
            <a:off x="8230251" y="5598417"/>
            <a:ext cx="1139689" cy="706858"/>
          </a:xfrm>
          <a:prstGeom prst="rect">
            <a:avLst/>
          </a:prstGeom>
          <a:effectLst>
            <a:outerShdw blurRad="279400" dist="101600" dir="2700000" sx="103000" sy="103000" algn="tl" rotWithShape="0">
              <a:prstClr val="black">
                <a:alpha val="61000"/>
              </a:prstClr>
            </a:outerShdw>
          </a:effectLst>
        </p:spPr>
      </p:pic>
      <p:pic>
        <p:nvPicPr>
          <p:cNvPr id="18" name="egg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8683382">
            <a:off x="6290655" y="4995279"/>
            <a:ext cx="1183949" cy="1603264"/>
          </a:xfrm>
          <a:prstGeom prst="rect">
            <a:avLst/>
          </a:prstGeom>
          <a:effectLst>
            <a:outerShdw blurRad="279400" dist="101600" dir="5400000" sx="103000" sy="103000" algn="t" rotWithShape="0">
              <a:prstClr val="black">
                <a:alpha val="62000"/>
              </a:prstClr>
            </a:outerShdw>
          </a:effectLst>
        </p:spPr>
      </p:pic>
      <p:pic>
        <p:nvPicPr>
          <p:cNvPr id="19" name="egg1"/>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4700"/>
                    </a14:imgEffect>
                  </a14:imgLayer>
                </a14:imgProps>
              </a:ext>
              <a:ext uri="{28A0092B-C50C-407E-A947-70E740481C1C}">
                <a14:useLocalDpi xmlns:a14="http://schemas.microsoft.com/office/drawing/2010/main" val="0"/>
              </a:ext>
            </a:extLst>
          </a:blip>
          <a:stretch>
            <a:fillRect/>
          </a:stretch>
        </p:blipFill>
        <p:spPr>
          <a:xfrm rot="936913">
            <a:off x="7439792" y="5157923"/>
            <a:ext cx="1193740" cy="1655580"/>
          </a:xfrm>
          <a:prstGeom prst="rect">
            <a:avLst/>
          </a:prstGeom>
          <a:effectLst>
            <a:outerShdw blurRad="279400" dist="101600" dir="5400000" sx="103000" sy="103000" algn="ctr" rotWithShape="0">
              <a:srgbClr val="000000">
                <a:alpha val="63000"/>
              </a:srgbClr>
            </a:outerShdw>
          </a:effectLst>
        </p:spPr>
      </p:pic>
      <p:pic>
        <p:nvPicPr>
          <p:cNvPr id="21" name="egg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7320239">
            <a:off x="997580" y="3869879"/>
            <a:ext cx="1247119" cy="1607109"/>
          </a:xfrm>
          <a:prstGeom prst="rect">
            <a:avLst/>
          </a:prstGeom>
          <a:effectLst>
            <a:outerShdw blurRad="127000" dist="101600" dir="5400000" algn="tr" rotWithShape="0">
              <a:prstClr val="black">
                <a:alpha val="48000"/>
              </a:prstClr>
            </a:outerShdw>
          </a:effectLst>
        </p:spPr>
      </p:pic>
      <p:pic>
        <p:nvPicPr>
          <p:cNvPr id="23" name="egg7"/>
          <p:cNvPicPr>
            <a:picLocks noChangeAspect="1"/>
          </p:cNvPicPr>
          <p:nvPr/>
        </p:nvPicPr>
        <p:blipFill rotWithShape="1">
          <a:blip r:embed="rId7" cstate="print">
            <a:duotone>
              <a:prstClr val="black"/>
              <a:srgbClr val="92D050">
                <a:tint val="45000"/>
                <a:satMod val="400000"/>
              </a:srgbClr>
            </a:duotone>
            <a:extLst>
              <a:ext uri="{28A0092B-C50C-407E-A947-70E740481C1C}">
                <a14:useLocalDpi xmlns:a14="http://schemas.microsoft.com/office/drawing/2010/main" val="0"/>
              </a:ext>
            </a:extLst>
          </a:blip>
          <a:srcRect b="31711"/>
          <a:stretch/>
        </p:blipFill>
        <p:spPr>
          <a:xfrm>
            <a:off x="1969171" y="5682654"/>
            <a:ext cx="1240754" cy="1175105"/>
          </a:xfrm>
          <a:prstGeom prst="rect">
            <a:avLst/>
          </a:prstGeom>
          <a:effectLst>
            <a:outerShdw blurRad="279400" dist="101600" dir="5400000" sx="103000" sy="103000" algn="ctr" rotWithShape="0">
              <a:srgbClr val="000000">
                <a:alpha val="60000"/>
              </a:srgbClr>
            </a:outerShdw>
          </a:effectLst>
        </p:spPr>
      </p:pic>
      <p:pic>
        <p:nvPicPr>
          <p:cNvPr id="26" name="bunny"/>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943790" y="2826078"/>
            <a:ext cx="303923" cy="484496"/>
          </a:xfrm>
          <a:prstGeom prst="rect">
            <a:avLst/>
          </a:prstGeom>
        </p:spPr>
      </p:pic>
      <p:pic>
        <p:nvPicPr>
          <p:cNvPr id="27" name="bunny"/>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79486" y="2827940"/>
            <a:ext cx="316048" cy="484496"/>
          </a:xfrm>
          <a:prstGeom prst="rect">
            <a:avLst/>
          </a:prstGeom>
        </p:spPr>
      </p:pic>
      <p:sp>
        <p:nvSpPr>
          <p:cNvPr id="22" name="TextBox 21"/>
          <p:cNvSpPr txBox="1"/>
          <p:nvPr/>
        </p:nvSpPr>
        <p:spPr>
          <a:xfrm>
            <a:off x="2347827" y="1657350"/>
            <a:ext cx="4471812" cy="1581202"/>
          </a:xfrm>
          <a:prstGeom prst="rect">
            <a:avLst/>
          </a:prstGeom>
          <a:noFill/>
          <a:effectLst/>
        </p:spPr>
        <p:txBody>
          <a:bodyPr wrap="square" rtlCol="0">
            <a:spAutoFit/>
          </a:bodyPr>
          <a:lstStyle/>
          <a:p>
            <a:pPr algn="ctr"/>
            <a:r>
              <a:rPr lang="en-US" sz="1875" dirty="0">
                <a:ln w="12700">
                  <a:solidFill>
                    <a:srgbClr val="D60093"/>
                  </a:solidFill>
                </a:ln>
                <a:solidFill>
                  <a:srgbClr val="FEF5F4"/>
                </a:solidFill>
                <a:latin typeface="Boulder" pitchFamily="2" charset="0"/>
              </a:rPr>
              <a:t>THIS IS A PLACEHOLDER FOR YOUR TEXT AND REPRESENTATION OF WHAT IT MAY LOOK LIKE.</a:t>
            </a:r>
            <a:r>
              <a:rPr lang="en-US" sz="1350" dirty="0">
                <a:latin typeface="Boulder" pitchFamily="2" charset="0"/>
              </a:rPr>
              <a:t/>
            </a:r>
            <a:br>
              <a:rPr lang="en-US" sz="1350" dirty="0">
                <a:latin typeface="Boulder" pitchFamily="2" charset="0"/>
              </a:rPr>
            </a:br>
            <a:r>
              <a:rPr lang="en-US" sz="1350" dirty="0">
                <a:latin typeface="Boulder" pitchFamily="2" charset="0"/>
              </a:rPr>
              <a:t/>
            </a:r>
            <a:br>
              <a:rPr lang="en-US" sz="1350" dirty="0">
                <a:latin typeface="Boulder" pitchFamily="2" charset="0"/>
              </a:rPr>
            </a:br>
            <a:r>
              <a:rPr lang="en-US" sz="1350" dirty="0">
                <a:latin typeface="Boulder" pitchFamily="2" charset="0"/>
              </a:rPr>
              <a:t>THIS IS A PLACEHOLDER TO SHOW YOU WHAT IT MAY LOOK LIKE WHEN YOU FILL IN THE AREAS OF TEXT.</a:t>
            </a:r>
          </a:p>
        </p:txBody>
      </p:sp>
    </p:spTree>
    <p:extLst>
      <p:ext uri="{BB962C8B-B14F-4D97-AF65-F5344CB8AC3E}">
        <p14:creationId xmlns:p14="http://schemas.microsoft.com/office/powerpoint/2010/main" val="394545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7825" y="5540086"/>
            <a:ext cx="5829300" cy="600164"/>
          </a:xfrm>
          <a:prstGeom prst="rect">
            <a:avLst/>
          </a:prstGeom>
          <a:noFill/>
          <a:ln>
            <a:noFill/>
          </a:ln>
        </p:spPr>
        <p:txBody>
          <a:bodyPr wrap="square" rtlCol="0">
            <a:spAutoFit/>
          </a:bodyPr>
          <a:lstStyle/>
          <a:p>
            <a:pPr algn="ctr"/>
            <a:r>
              <a:rPr lang="en-US" sz="3300" b="1" dirty="0">
                <a:ln w="15875">
                  <a:solidFill>
                    <a:srgbClr val="D60093"/>
                  </a:solidFill>
                  <a:round/>
                </a:ln>
                <a:solidFill>
                  <a:srgbClr val="FDE3DF"/>
                </a:solidFill>
                <a:latin typeface="Boulder" pitchFamily="2" charset="0"/>
              </a:rPr>
              <a:t>Clipart and Images</a:t>
            </a:r>
          </a:p>
        </p:txBody>
      </p:sp>
      <p:pic>
        <p:nvPicPr>
          <p:cNvPr id="10" name="bunn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0990" y="139380"/>
            <a:ext cx="1223849" cy="1924295"/>
          </a:xfrm>
          <a:prstGeom prst="rect">
            <a:avLst/>
          </a:prstGeom>
        </p:spPr>
      </p:pic>
      <p:grpSp>
        <p:nvGrpSpPr>
          <p:cNvPr id="33" name="hanger"/>
          <p:cNvGrpSpPr/>
          <p:nvPr/>
        </p:nvGrpSpPr>
        <p:grpSpPr>
          <a:xfrm>
            <a:off x="7322993" y="2911330"/>
            <a:ext cx="816455" cy="769815"/>
            <a:chOff x="4484449" y="80371"/>
            <a:chExt cx="1500356" cy="1414650"/>
          </a:xfrm>
        </p:grpSpPr>
        <p:cxnSp>
          <p:nvCxnSpPr>
            <p:cNvPr id="34" name="Straight Connector 33"/>
            <p:cNvCxnSpPr>
              <a:cxnSpLocks/>
            </p:cNvCxnSpPr>
            <p:nvPr/>
          </p:nvCxnSpPr>
          <p:spPr>
            <a:xfrm>
              <a:off x="5286620" y="114103"/>
              <a:ext cx="698185" cy="1380918"/>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H="1">
              <a:off x="4484449" y="185958"/>
              <a:ext cx="611475" cy="12036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 name="Sign2"/>
          <p:cNvGrpSpPr/>
          <p:nvPr/>
        </p:nvGrpSpPr>
        <p:grpSpPr>
          <a:xfrm>
            <a:off x="6550797" y="3380052"/>
            <a:ext cx="2325109" cy="2404397"/>
            <a:chOff x="8538194" y="1614820"/>
            <a:chExt cx="3100145" cy="3205862"/>
          </a:xfrm>
        </p:grpSpPr>
        <p:pic>
          <p:nvPicPr>
            <p:cNvPr id="12" name="t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8194" y="1758575"/>
              <a:ext cx="3100145" cy="3062107"/>
            </a:xfrm>
            <a:prstGeom prst="rect">
              <a:avLst/>
            </a:prstGeom>
            <a:effectLst>
              <a:outerShdw blurRad="152400" dist="88900" dir="4800000" sx="101000" sy="101000" algn="tl" rotWithShape="0">
                <a:prstClr val="black">
                  <a:alpha val="50000"/>
                </a:prstClr>
              </a:outerShdw>
            </a:effectLst>
          </p:spPr>
        </p:pic>
        <p:sp>
          <p:nvSpPr>
            <p:cNvPr id="13" name="TextBox 12"/>
            <p:cNvSpPr txBox="1"/>
            <p:nvPr/>
          </p:nvSpPr>
          <p:spPr>
            <a:xfrm>
              <a:off x="8940489" y="2129641"/>
              <a:ext cx="2295556" cy="2015936"/>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75" dirty="0">
                  <a:solidFill>
                    <a:srgbClr val="920065"/>
                  </a:solidFill>
                  <a:latin typeface="Boulder" pitchFamily="2" charset="0"/>
                </a:rPr>
                <a:t>THIS IS A PLACEHOLDER TO SHOW YOU WHAT IT MAY LOOK LIKE.</a:t>
              </a:r>
            </a:p>
          </p:txBody>
        </p:sp>
        <p:pic>
          <p:nvPicPr>
            <p:cNvPr id="14" name="ribbon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pic>
        <p:nvPicPr>
          <p:cNvPr id="15" name="egg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234142"/>
            <a:ext cx="1126364" cy="1562136"/>
          </a:xfrm>
          <a:prstGeom prst="rect">
            <a:avLst/>
          </a:prstGeom>
          <a:effectLst>
            <a:outerShdw blurRad="114300" dist="101600" dir="9600000" algn="r" rotWithShape="0">
              <a:prstClr val="black">
                <a:alpha val="40000"/>
              </a:prstClr>
            </a:outerShdw>
          </a:effectLst>
        </p:spPr>
      </p:pic>
      <p:pic>
        <p:nvPicPr>
          <p:cNvPr id="16" name="egg6"/>
          <p:cNvPicPr>
            <a:picLocks noChangeAspect="1"/>
          </p:cNvPicPr>
          <p:nvPr/>
        </p:nvPicPr>
        <p:blipFill>
          <a:blip r:embed="rId6">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228600" y="1030045"/>
            <a:ext cx="1126364" cy="1567115"/>
          </a:xfrm>
          <a:prstGeom prst="rect">
            <a:avLst/>
          </a:prstGeom>
          <a:effectLst>
            <a:outerShdw blurRad="50800" dist="88900" dir="5400000" algn="t" rotWithShape="0">
              <a:prstClr val="black">
                <a:alpha val="40000"/>
              </a:prstClr>
            </a:outerShdw>
          </a:effectLst>
        </p:spPr>
      </p:pic>
      <p:pic>
        <p:nvPicPr>
          <p:cNvPr id="17" name="egg5"/>
          <p:cNvPicPr>
            <a:picLocks noChangeAspect="1"/>
          </p:cNvPicPr>
          <p:nvPr/>
        </p:nvPicPr>
        <p:blipFill>
          <a:blip r:embed="rId7">
            <a:duotone>
              <a:prstClr val="black"/>
              <a:srgbClr val="7030A0">
                <a:tint val="45000"/>
                <a:satMod val="400000"/>
              </a:srgbClr>
            </a:duotone>
            <a:extLst>
              <a:ext uri="{BEBA8EAE-BF5A-486C-A8C5-ECC9F3942E4B}">
                <a14:imgProps xmlns:a14="http://schemas.microsoft.com/office/drawing/2010/main">
                  <a14:imgLayer r:embed="rId8">
                    <a14:imgEffect>
                      <a14:colorTemperature colorTemp="47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87195" y="1092219"/>
            <a:ext cx="1127405" cy="1526694"/>
          </a:xfrm>
          <a:prstGeom prst="rect">
            <a:avLst/>
          </a:prstGeom>
          <a:effectLst>
            <a:outerShdw blurRad="139700" dist="76200" dir="8100000" algn="tr" rotWithShape="0">
              <a:prstClr val="black">
                <a:alpha val="61000"/>
              </a:prstClr>
            </a:outerShdw>
          </a:effectLst>
        </p:spPr>
      </p:pic>
      <p:pic>
        <p:nvPicPr>
          <p:cNvPr id="19" name="egg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9939" y="3226723"/>
            <a:ext cx="1172286" cy="1510676"/>
          </a:xfrm>
          <a:prstGeom prst="rect">
            <a:avLst/>
          </a:prstGeom>
          <a:effectLst>
            <a:outerShdw blurRad="114300" dist="63500" dir="7200000" algn="t" rotWithShape="0">
              <a:prstClr val="black">
                <a:alpha val="36000"/>
              </a:prstClr>
            </a:outerShdw>
          </a:effectLst>
        </p:spPr>
      </p:pic>
      <p:pic>
        <p:nvPicPr>
          <p:cNvPr id="20" name="egg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2554556" y="1105959"/>
            <a:ext cx="1103044" cy="1493705"/>
          </a:xfrm>
          <a:prstGeom prst="rect">
            <a:avLst/>
          </a:prstGeom>
          <a:effectLst>
            <a:outerShdw blurRad="127000" dist="63500" dir="7800000" algn="r" rotWithShape="0">
              <a:prstClr val="black">
                <a:alpha val="59000"/>
              </a:prstClr>
            </a:outerShdw>
          </a:effectLst>
        </p:spPr>
      </p:pic>
      <p:pic>
        <p:nvPicPr>
          <p:cNvPr id="21" name="egg1"/>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545832" y="3200400"/>
            <a:ext cx="1098029" cy="1522839"/>
          </a:xfrm>
          <a:prstGeom prst="rect">
            <a:avLst/>
          </a:prstGeom>
          <a:effectLst>
            <a:outerShdw blurRad="114300" dist="76200" dir="7200000" algn="tr" rotWithShape="0">
              <a:prstClr val="black">
                <a:alpha val="58000"/>
              </a:prstClr>
            </a:outerShdw>
          </a:effectLst>
        </p:spPr>
      </p:pic>
      <p:pic>
        <p:nvPicPr>
          <p:cNvPr id="22" name="egg3"/>
          <p:cNvPicPr>
            <a:picLocks noChangeAspect="1"/>
          </p:cNvPicPr>
          <p:nvPr/>
        </p:nvPicPr>
        <p:blipFill rotWithShape="1">
          <a:blip r:embed="rId13">
            <a:extLst>
              <a:ext uri="{28A0092B-C50C-407E-A947-70E740481C1C}">
                <a14:useLocalDpi xmlns:a14="http://schemas.microsoft.com/office/drawing/2010/main" val="0"/>
              </a:ext>
            </a:extLst>
          </a:blip>
          <a:srcRect t="-8398" b="1"/>
          <a:stretch/>
        </p:blipFill>
        <p:spPr>
          <a:xfrm>
            <a:off x="3682808" y="973481"/>
            <a:ext cx="1101121" cy="1693519"/>
          </a:xfrm>
          <a:prstGeom prst="rect">
            <a:avLst/>
          </a:prstGeom>
          <a:effectLst>
            <a:outerShdw blurRad="279400" dist="101600" dir="7800000" sx="103000" sy="103000" algn="tl" rotWithShape="0">
              <a:prstClr val="black">
                <a:alpha val="61000"/>
              </a:prstClr>
            </a:outerShdw>
          </a:effectLst>
        </p:spPr>
      </p:pic>
      <p:pic>
        <p:nvPicPr>
          <p:cNvPr id="23" name="egg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26795" y="3218758"/>
            <a:ext cx="1168963" cy="1479935"/>
          </a:xfrm>
          <a:prstGeom prst="rect">
            <a:avLst/>
          </a:prstGeom>
          <a:effectLst>
            <a:outerShdw blurRad="279400" dist="114300" dir="6600000" sx="103000" sy="103000" algn="ctr" rotWithShape="0">
              <a:srgbClr val="000000">
                <a:alpha val="62000"/>
              </a:srgbClr>
            </a:outerShdw>
          </a:effectLst>
        </p:spPr>
      </p:pic>
      <p:pic>
        <p:nvPicPr>
          <p:cNvPr id="24" name="bunny"/>
          <p:cNvPicPr>
            <a:picLocks noChangeAspect="1"/>
          </p:cNvPicPr>
          <p:nvPr/>
        </p:nvPicPr>
        <p:blipFill>
          <a:blip r:embed="rId1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6586118" y="551209"/>
            <a:ext cx="1170257" cy="1673813"/>
          </a:xfrm>
          <a:prstGeom prst="rect">
            <a:avLst/>
          </a:prstGeom>
        </p:spPr>
      </p:pic>
      <p:grpSp>
        <p:nvGrpSpPr>
          <p:cNvPr id="25" name="hanger"/>
          <p:cNvGrpSpPr/>
          <p:nvPr/>
        </p:nvGrpSpPr>
        <p:grpSpPr>
          <a:xfrm>
            <a:off x="5434976" y="1215463"/>
            <a:ext cx="816455" cy="769815"/>
            <a:chOff x="4484449" y="80371"/>
            <a:chExt cx="1500356" cy="1414650"/>
          </a:xfrm>
        </p:grpSpPr>
        <p:cxnSp>
          <p:nvCxnSpPr>
            <p:cNvPr id="26" name="Straight Connector 25"/>
            <p:cNvCxnSpPr>
              <a:cxnSpLocks/>
            </p:cNvCxnSpPr>
            <p:nvPr/>
          </p:nvCxnSpPr>
          <p:spPr>
            <a:xfrm>
              <a:off x="5286620" y="114103"/>
              <a:ext cx="698185" cy="1380918"/>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4484449" y="185958"/>
              <a:ext cx="611475" cy="1203607"/>
            </a:xfrm>
            <a:prstGeom prst="line">
              <a:avLst/>
            </a:prstGeom>
            <a:ln w="28575">
              <a:solidFill>
                <a:schemeClr val="tx1">
                  <a:lumMod val="65000"/>
                  <a:lumOff val="35000"/>
                </a:schemeClr>
              </a:solidFill>
            </a:ln>
            <a:effectLst>
              <a:outerShdw blurRad="50800" dist="101600" dir="2700000" algn="tl"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041392" y="80371"/>
              <a:ext cx="343354" cy="343354"/>
            </a:xfrm>
            <a:prstGeom prst="ellipse">
              <a:avLst/>
            </a:prstGeom>
            <a:solidFill>
              <a:schemeClr val="bg1">
                <a:lumMod val="85000"/>
              </a:schemeClr>
            </a:solidFill>
            <a:ln>
              <a:noFill/>
            </a:ln>
            <a:effectLst>
              <a:outerShdw blurRad="50800" dist="38100" dir="2700000" algn="tl" rotWithShape="0">
                <a:prstClr val="black">
                  <a:alpha val="54000"/>
                </a:prstClr>
              </a:outerShdw>
            </a:effectLst>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 name="Sign White"/>
          <p:cNvGrpSpPr/>
          <p:nvPr/>
        </p:nvGrpSpPr>
        <p:grpSpPr>
          <a:xfrm>
            <a:off x="4704657" y="1677559"/>
            <a:ext cx="2325109" cy="2404397"/>
            <a:chOff x="8538194" y="1614820"/>
            <a:chExt cx="3100145" cy="3205862"/>
          </a:xfrm>
        </p:grpSpPr>
        <p:pic>
          <p:nvPicPr>
            <p:cNvPr id="30" name="tag"/>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8194" y="1758575"/>
              <a:ext cx="3100145" cy="3062107"/>
            </a:xfrm>
            <a:prstGeom prst="rect">
              <a:avLst/>
            </a:prstGeom>
            <a:effectLst>
              <a:outerShdw blurRad="152400" dist="88900" dir="4800000" sx="101000" sy="101000" algn="tl" rotWithShape="0">
                <a:prstClr val="black">
                  <a:alpha val="50000"/>
                </a:prstClr>
              </a:outerShdw>
            </a:effectLst>
          </p:spPr>
        </p:pic>
        <p:sp>
          <p:nvSpPr>
            <p:cNvPr id="31" name="TextBox 30"/>
            <p:cNvSpPr txBox="1"/>
            <p:nvPr/>
          </p:nvSpPr>
          <p:spPr>
            <a:xfrm>
              <a:off x="8940489" y="2129641"/>
              <a:ext cx="2295556" cy="2015936"/>
            </a:xfrm>
            <a:prstGeom prst="rect">
              <a:avLst/>
            </a:prstGeom>
            <a:noFill/>
            <a:effectLst/>
          </p:spPr>
          <p:txBody>
            <a:bodyPr wrap="square" rtlCol="0">
              <a:spAutoFit/>
            </a:bodyPr>
            <a:lstStyle/>
            <a:p>
              <a:pPr algn="ctr"/>
              <a:r>
                <a:rPr lang="en-US" sz="1350" dirty="0">
                  <a:latin typeface="Boulder" pitchFamily="2" charset="0"/>
                </a:rPr>
                <a:t/>
              </a:r>
              <a:br>
                <a:rPr lang="en-US" sz="1350" dirty="0">
                  <a:latin typeface="Boulder" pitchFamily="2" charset="0"/>
                </a:rPr>
              </a:br>
              <a:r>
                <a:rPr lang="en-US" sz="1575" dirty="0">
                  <a:solidFill>
                    <a:srgbClr val="920065"/>
                  </a:solidFill>
                  <a:latin typeface="Boulder" pitchFamily="2" charset="0"/>
                </a:rPr>
                <a:t>THIS IS A PLACEHOLDER TO SHOW YOU WHAT IT MAY LOOK LIKE.</a:t>
              </a:r>
            </a:p>
          </p:txBody>
        </p:sp>
        <p:pic>
          <p:nvPicPr>
            <p:cNvPr id="32" name="ribbo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27817" y="1614820"/>
              <a:ext cx="252510" cy="532749"/>
            </a:xfrm>
            <a:prstGeom prst="rect">
              <a:avLst/>
            </a:prstGeom>
            <a:effectLst>
              <a:outerShdw blurRad="25400" dist="12700" dir="5400000" algn="t" rotWithShape="0">
                <a:prstClr val="black">
                  <a:alpha val="39000"/>
                </a:prstClr>
              </a:outerShdw>
            </a:effectLst>
          </p:spPr>
        </p:pic>
      </p:grpSp>
    </p:spTree>
    <p:extLst>
      <p:ext uri="{BB962C8B-B14F-4D97-AF65-F5344CB8AC3E}">
        <p14:creationId xmlns:p14="http://schemas.microsoft.com/office/powerpoint/2010/main" val="3076701229"/>
      </p:ext>
    </p:extLst>
  </p:cSld>
  <p:clrMapOvr>
    <a:masterClrMapping/>
  </p:clrMapOvr>
</p:sld>
</file>

<file path=ppt/theme/theme1.xml><?xml version="1.0" encoding="utf-8"?>
<a:theme xmlns:a="http://schemas.openxmlformats.org/drawingml/2006/main" name="Office Theme">
  <a:themeElements>
    <a:clrScheme name="sleek_element">
      <a:dk1>
        <a:sysClr val="windowText" lastClr="000000"/>
      </a:dk1>
      <a:lt1>
        <a:sysClr val="window" lastClr="FFFFFF"/>
      </a:lt1>
      <a:dk2>
        <a:srgbClr val="1F497D"/>
      </a:dk2>
      <a:lt2>
        <a:srgbClr val="EEECE1"/>
      </a:lt2>
      <a:accent1>
        <a:srgbClr val="4F81BD"/>
      </a:accent1>
      <a:accent2>
        <a:srgbClr val="FFCC00"/>
      </a:accent2>
      <a:accent3>
        <a:srgbClr val="080808"/>
      </a:accent3>
      <a:accent4>
        <a:srgbClr val="EFD643"/>
      </a:accent4>
      <a:accent5>
        <a:srgbClr val="4BACC6"/>
      </a:accent5>
      <a:accent6>
        <a:srgbClr val="F79646"/>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11071</TotalTime>
  <Words>425</Words>
  <Application>Microsoft Macintosh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PowerPoint Video</dc:title>
  <dc:subject/>
  <dc:creator>PresenterMedia.com</dc:creator>
  <cp:keywords/>
  <dc:description/>
  <cp:lastModifiedBy>Microsoft Office User</cp:lastModifiedBy>
  <cp:revision>287</cp:revision>
  <dcterms:created xsi:type="dcterms:W3CDTF">2011-08-01T21:17:50Z</dcterms:created>
  <dcterms:modified xsi:type="dcterms:W3CDTF">2018-03-23T06:52:21Z</dcterms:modified>
  <cp:category/>
</cp:coreProperties>
</file>